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psmdcp" ContentType="application/vnd.openxmlformats-package.core-properties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11.png" ContentType="image/png"/>
  <Override PartName="/ppt/media/image2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13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6.png" ContentType="image/png"/>
  <Override PartName="/ppt/media/image15.png" ContentType="image/png"/>
  <Override PartName="/ppt/media/image5.jpeg" ContentType="image/jpeg"/>
  <Override PartName="/ppt/media/image14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12.xml.rels" ContentType="application/vnd.openxmlformats-package.relationships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83.xml.rels" ContentType="application/vnd.openxmlformats-package.relationships+xml"/>
  <Override PartName="/ppt/slides/_rels/slide46.xml.rels" ContentType="application/vnd.openxmlformats-package.relationships+xml"/>
  <Override PartName="/ppt/slides/_rels/slide13.xml.rels" ContentType="application/vnd.openxmlformats-package.relationships+xml"/>
  <Override PartName="/ppt/slides/_rels/slide81.xml.rels" ContentType="application/vnd.openxmlformats-package.relationships+xml"/>
  <Override PartName="/ppt/slides/_rels/slide16.xml.rels" ContentType="application/vnd.openxmlformats-package.relationships+xml"/>
  <Override PartName="/ppt/slides/_rels/slide84.xml.rels" ContentType="application/vnd.openxmlformats-package.relationships+xml"/>
  <Override PartName="/ppt/slides/_rels/slide47.xml.rels" ContentType="application/vnd.openxmlformats-package.relationships+xml"/>
  <Override PartName="/ppt/slides/_rels/slide160.xml.rels" ContentType="application/vnd.openxmlformats-package.relationships+xml"/>
  <Override PartName="/ppt/slides/_rels/slide9.xml.rels" ContentType="application/vnd.openxmlformats-package.relationships+xml"/>
  <Override PartName="/ppt/slides/_rels/slide207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161.xml.rels" ContentType="application/vnd.openxmlformats-package.relationships+xml"/>
  <Override PartName="/ppt/slides/_rels/slide20.xml.rels" ContentType="application/vnd.openxmlformats-package.relationships+xml"/>
  <Override PartName="/ppt/slides/_rels/slide171.xml.rels" ContentType="application/vnd.openxmlformats-package.relationships+xml"/>
  <Override PartName="/ppt/slides/_rels/slide103.xml.rels" ContentType="application/vnd.openxmlformats-package.relationships+xml"/>
  <Override PartName="/ppt/slides/_rels/slide58.xml.rels" ContentType="application/vnd.openxmlformats-package.relationships+xml"/>
  <Override PartName="/ppt/slides/_rels/slide6.xml.rels" ContentType="application/vnd.openxmlformats-package.relationships+xml"/>
  <Override PartName="/ppt/slides/_rels/slide204.xml.rels" ContentType="application/vnd.openxmlformats-package.relationships+xml"/>
  <Override PartName="/ppt/slides/_rels/slide99.xml.rels" ContentType="application/vnd.openxmlformats-package.relationships+xml"/>
  <Override PartName="/ppt/slides/_rels/slide144.xml.rels" ContentType="application/vnd.openxmlformats-package.relationships+xml"/>
  <Override PartName="/ppt/slides/_rels/slide49.xml.rels" ContentType="application/vnd.openxmlformats-package.relationships+xml"/>
  <Override PartName="/ppt/slides/_rels/slide162.xml.rels" ContentType="application/vnd.openxmlformats-package.relationships+xml"/>
  <Override PartName="/ppt/slides/_rels/slide21.xml.rels" ContentType="application/vnd.openxmlformats-package.relationships+xml"/>
  <Override PartName="/ppt/slides/_rels/slide104.xml.rels" ContentType="application/vnd.openxmlformats-package.relationships+xml"/>
  <Override PartName="/ppt/slides/_rels/slide172.xml.rels" ContentType="application/vnd.openxmlformats-package.relationships+xml"/>
  <Override PartName="/ppt/slides/_rels/slide59.xml.rels" ContentType="application/vnd.openxmlformats-package.relationships+xml"/>
  <Override PartName="/ppt/slides/_rels/slide1.xml.rels" ContentType="application/vnd.openxmlformats-package.relationships+xml"/>
  <Override PartName="/ppt/slides/_rels/slide129.xml.rels" ContentType="application/vnd.openxmlformats-package.relationships+xml"/>
  <Override PartName="/ppt/slides/_rels/slide197.xml.rels" ContentType="application/vnd.openxmlformats-package.relationships+xml"/>
  <Override PartName="/ppt/slides/_rels/slide98.xml.rels" ContentType="application/vnd.openxmlformats-package.relationships+xml"/>
  <Override PartName="/ppt/slides/_rels/slide143.xml.rels" ContentType="application/vnd.openxmlformats-package.relationships+xml"/>
  <Override PartName="/ppt/slides/_rels/slide5.xml.rels" ContentType="application/vnd.openxmlformats-package.relationships+xml"/>
  <Override PartName="/ppt/slides/_rels/slide203.xml.rels" ContentType="application/vnd.openxmlformats-package.relationships+xml"/>
  <Override PartName="/ppt/slides/_rels/slide90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198.xml.rels" ContentType="application/vnd.openxmlformats-package.relationships+xml"/>
  <Override PartName="/ppt/slides/_rels/slide200.xml.rels" ContentType="application/vnd.openxmlformats-package.relationships+xml"/>
  <Override PartName="/ppt/slides/_rels/slide173.xml.rels" ContentType="application/vnd.openxmlformats-package.relationships+xml"/>
  <Override PartName="/ppt/slides/_rels/slide105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150.xml.rels" ContentType="application/vnd.openxmlformats-package.relationships+xml"/>
  <Override PartName="/ppt/slides/_rels/slide38.xml.rels" ContentType="application/vnd.openxmlformats-package.relationships+xml"/>
  <Override PartName="/ppt/slides/_rels/slide151.xml.rels" ContentType="application/vnd.openxmlformats-package.relationships+xml"/>
  <Override PartName="/ppt/slides/_rels/slide39.xml.rels" ContentType="application/vnd.openxmlformats-package.relationships+xml"/>
  <Override PartName="/ppt/slides/_rels/slide152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_rels/slide100.xml.rels" ContentType="application/vnd.openxmlformats-package.relationships+xml"/>
  <Override PartName="/ppt/slides/_rels/slide55.xml.rels" ContentType="application/vnd.openxmlformats-package.relationships+xml"/>
  <Override PartName="/ppt/slides/_rels/slide101.xml.rels" ContentType="application/vnd.openxmlformats-package.relationships+xml"/>
  <Override PartName="/ppt/slides/_rels/slide56.xml.rels" ContentType="application/vnd.openxmlformats-package.relationships+xml"/>
  <Override PartName="/ppt/slides/_rels/slide102.xml.rels" ContentType="application/vnd.openxmlformats-package.relationships+xml"/>
  <Override PartName="/ppt/slides/_rels/slide170.xml.rels" ContentType="application/vnd.openxmlformats-package.relationships+xml"/>
  <Override PartName="/ppt/slides/_rels/slide57.xml.rels" ContentType="application/vnd.openxmlformats-package.relationships+xml"/>
  <Override PartName="/ppt/slides/_rels/slide128.xml.rels" ContentType="application/vnd.openxmlformats-package.relationships+xml"/>
  <Override PartName="/ppt/slides/_rels/slide196.xml.rels" ContentType="application/vnd.openxmlformats-package.relationships+xml"/>
  <Override PartName="/ppt/slides/_rels/slide159.xml.rels" ContentType="application/vnd.openxmlformats-package.relationships+xml"/>
  <Override PartName="/ppt/slides/_rels/slide10.xml.rels" ContentType="application/vnd.openxmlformats-package.relationships+xml"/>
  <Override PartName="/ppt/slides/_rels/slide199.xml.rels" ContentType="application/vnd.openxmlformats-package.relationships+xml"/>
  <Override PartName="/ppt/slides/_rels/slide3.xml.rels" ContentType="application/vnd.openxmlformats-package.relationships+xml"/>
  <Override PartName="/ppt/slides/_rels/slide201.xml.rels" ContentType="application/vnd.openxmlformats-package.relationships+xml"/>
  <Override PartName="/ppt/slides/_rels/slide4.xml.rels" ContentType="application/vnd.openxmlformats-package.relationships+xml"/>
  <Override PartName="/ppt/slides/_rels/slide202.xml.rels" ContentType="application/vnd.openxmlformats-package.relationships+xml"/>
  <Override PartName="/ppt/slides/_rels/slide211.xml.rels" ContentType="application/vnd.openxmlformats-package.relationships+xml"/>
  <Override PartName="/ppt/slides/_rels/slide52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110.xml.rels" ContentType="application/vnd.openxmlformats-package.relationships+xml"/>
  <Override PartName="/ppt/slides/_rels/slide65.xml.rels" ContentType="application/vnd.openxmlformats-package.relationships+xml"/>
  <Override PartName="/ppt/slides/_rels/slide115.xml.rels" ContentType="application/vnd.openxmlformats-package.relationships+xml"/>
  <Override PartName="/ppt/slides/_rels/slide183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120.xml.rels" ContentType="application/vnd.openxmlformats-package.relationships+xml"/>
  <Override PartName="/ppt/slides/_rels/slide75.xml.rels" ContentType="application/vnd.openxmlformats-package.relationships+xml"/>
  <Override PartName="/ppt/slides/_rels/slide153.xml.rels" ContentType="application/vnd.openxmlformats-package.relationships+xml"/>
  <Override PartName="/ppt/slides/_rels/slide145.xml.rels" ContentType="application/vnd.openxmlformats-package.relationships+xml"/>
  <Override PartName="/ppt/slides/_rels/slide121.xml.rels" ContentType="application/vnd.openxmlformats-package.relationships+xml"/>
  <Override PartName="/ppt/slides/_rels/slide76.xml.rels" ContentType="application/vnd.openxmlformats-package.relationships+xml"/>
  <Override PartName="/ppt/slides/_rels/slide154.xml.rels" ContentType="application/vnd.openxmlformats-package.relationships+xml"/>
  <Override PartName="/ppt/slides/_rels/slide66.xml.rels" ContentType="application/vnd.openxmlformats-package.relationships+xml"/>
  <Override PartName="/ppt/slides/_rels/slide111.xml.rels" ContentType="application/vnd.openxmlformats-package.relationships+xml"/>
  <Override PartName="/ppt/slides/_rels/slide146.xml.rels" ContentType="application/vnd.openxmlformats-package.relationships+xml"/>
  <Override PartName="/ppt/slides/_rels/slide210.xml.rels" ContentType="application/vnd.openxmlformats-package.relationships+xml"/>
  <Override PartName="/ppt/slides/_rels/slide116.xml.rels" ContentType="application/vnd.openxmlformats-package.relationships+xml"/>
  <Override PartName="/ppt/slides/_rels/slide184.xml.rels" ContentType="application/vnd.openxmlformats-package.relationships+xml"/>
  <Override PartName="/ppt/slides/_rels/slide180.xml.rels" ContentType="application/vnd.openxmlformats-package.relationships+xml"/>
  <Override PartName="/ppt/slides/_rels/slide67.xml.rels" ContentType="application/vnd.openxmlformats-package.relationships+xml"/>
  <Override PartName="/ppt/slides/_rels/slide112.xml.rels" ContentType="application/vnd.openxmlformats-package.relationships+xml"/>
  <Override PartName="/ppt/slides/_rels/slide181.xml.rels" ContentType="application/vnd.openxmlformats-package.relationships+xml"/>
  <Override PartName="/ppt/slides/_rels/slide68.xml.rels" ContentType="application/vnd.openxmlformats-package.relationships+xml"/>
  <Override PartName="/ppt/slides/_rels/slide113.xml.rels" ContentType="application/vnd.openxmlformats-package.relationships+xml"/>
  <Override PartName="/ppt/slides/_rels/slide70.xml.rels" ContentType="application/vnd.openxmlformats-package.relationships+xml"/>
  <Override PartName="/ppt/slides/_rels/slide125.xml.rels" ContentType="application/vnd.openxmlformats-package.relationships+xml"/>
  <Override PartName="/ppt/slides/_rels/slide193.xml.rels" ContentType="application/vnd.openxmlformats-package.relationships+xml"/>
  <Override PartName="/ppt/slides/_rels/slide126.xml.rels" ContentType="application/vnd.openxmlformats-package.relationships+xml"/>
  <Override PartName="/ppt/slides/_rels/slide194.xml.rels" ContentType="application/vnd.openxmlformats-package.relationships+xml"/>
  <Override PartName="/ppt/slides/_rels/slide127.xml.rels" ContentType="application/vnd.openxmlformats-package.relationships+xml"/>
  <Override PartName="/ppt/slides/_rels/slide195.xml.rels" ContentType="application/vnd.openxmlformats-package.relationships+xml"/>
  <Override PartName="/ppt/slides/_rels/slide182.xml.rels" ContentType="application/vnd.openxmlformats-package.relationships+xml"/>
  <Override PartName="/ppt/slides/_rels/slide114.xml.rels" ContentType="application/vnd.openxmlformats-package.relationships+xml"/>
  <Override PartName="/ppt/slides/_rels/slide69.xml.rels" ContentType="application/vnd.openxmlformats-package.relationships+xml"/>
  <Override PartName="/ppt/slides/_rels/slide147.xml.rels" ContentType="application/vnd.openxmlformats-package.relationships+xml"/>
  <Override PartName="/ppt/slides/_rels/slide109.xml.rels" ContentType="application/vnd.openxmlformats-package.relationships+xml"/>
  <Override PartName="/ppt/slides/_rels/slide177.xml.rels" ContentType="application/vnd.openxmlformats-package.relationships+xml"/>
  <Override PartName="/ppt/slides/_rels/slide191.xml.rels" ContentType="application/vnd.openxmlformats-package.relationships+xml"/>
  <Override PartName="/ppt/slides/_rels/slide123.xml.rels" ContentType="application/vnd.openxmlformats-package.relationships+xml"/>
  <Override PartName="/ppt/slides/_rels/slide78.xml.rels" ContentType="application/vnd.openxmlformats-package.relationships+xml"/>
  <Override PartName="/ppt/slides/_rels/slide156.xml.rels" ContentType="application/vnd.openxmlformats-package.relationships+xml"/>
  <Override PartName="/ppt/slides/_rels/slide119.xml.rels" ContentType="application/vnd.openxmlformats-package.relationships+xml"/>
  <Override PartName="/ppt/slides/_rels/slide187.xml.rels" ContentType="application/vnd.openxmlformats-package.relationships+xml"/>
  <Override PartName="/ppt/slides/_rels/slide108.xml.rels" ContentType="application/vnd.openxmlformats-package.relationships+xml"/>
  <Override PartName="/ppt/slides/_rels/slide176.xml.rels" ContentType="application/vnd.openxmlformats-package.relationships+xml"/>
  <Override PartName="/ppt/slides/_rels/slide190.xml.rels" ContentType="application/vnd.openxmlformats-package.relationships+xml"/>
  <Override PartName="/ppt/slides/_rels/slide122.xml.rels" ContentType="application/vnd.openxmlformats-package.relationships+xml"/>
  <Override PartName="/ppt/slides/_rels/slide77.xml.rels" ContentType="application/vnd.openxmlformats-package.relationships+xml"/>
  <Override PartName="/ppt/slides/_rels/slide155.xml.rels" ContentType="application/vnd.openxmlformats-package.relationships+xml"/>
  <Override PartName="/ppt/slides/_rels/slide118.xml.rels" ContentType="application/vnd.openxmlformats-package.relationships+xml"/>
  <Override PartName="/ppt/slides/_rels/slide186.xml.rels" ContentType="application/vnd.openxmlformats-package.relationships+xml"/>
  <Override PartName="/ppt/slides/_rels/slide107.xml.rels" ContentType="application/vnd.openxmlformats-package.relationships+xml"/>
  <Override PartName="/ppt/slides/_rels/slide175.xml.rels" ContentType="application/vnd.openxmlformats-package.relationships+xml"/>
  <Override PartName="/ppt/slides/_rels/slide142.xml.rels" ContentType="application/vnd.openxmlformats-package.relationships+xml"/>
  <Override PartName="/ppt/slides/_rels/slide29.xml.rels" ContentType="application/vnd.openxmlformats-package.relationships+xml"/>
  <Override PartName="/ppt/slides/_rels/slide97.xml.rels" ContentType="application/vnd.openxmlformats-package.relationships+xml"/>
  <Override PartName="/ppt/slides/_rels/slide117.xml.rels" ContentType="application/vnd.openxmlformats-package.relationships+xml"/>
  <Override PartName="/ppt/slides/_rels/slide185.xml.rels" ContentType="application/vnd.openxmlformats-package.relationships+xml"/>
  <Override PartName="/ppt/slides/_rels/slide174.xml.rels" ContentType="application/vnd.openxmlformats-package.relationships+xml"/>
  <Override PartName="/ppt/slides/_rels/slide106.xml.rels" ContentType="application/vnd.openxmlformats-package.relationships+xml"/>
  <Override PartName="/ppt/slides/_rels/slide141.xml.rels" ContentType="application/vnd.openxmlformats-package.relationships+xml"/>
  <Override PartName="/ppt/slides/_rels/slide96.xml.rels" ContentType="application/vnd.openxmlformats-package.relationships+xml"/>
  <Override PartName="/ppt/slides/_rels/slide28.xml.rels" ContentType="application/vnd.openxmlformats-package.relationships+xml"/>
  <Override PartName="/ppt/slides/_rels/slide157.xml.rels" ContentType="application/vnd.openxmlformats-package.relationships+xml"/>
  <Override PartName="/ppt/slides/_rels/slide192.xml.rels" ContentType="application/vnd.openxmlformats-package.relationships+xml"/>
  <Override PartName="/ppt/slides/_rels/slide79.xml.rels" ContentType="application/vnd.openxmlformats-package.relationships+xml"/>
  <Override PartName="/ppt/slides/_rels/slide124.xml.rels" ContentType="application/vnd.openxmlformats-package.relationships+xml"/>
  <Override PartName="/ppt/slides/_rels/slide60.xml.rels" ContentType="application/vnd.openxmlformats-package.relationships+xml"/>
  <Override PartName="/ppt/slides/_rels/slide94.xml.rels" ContentType="application/vnd.openxmlformats-package.relationships+xml"/>
  <Override PartName="/ppt/slides/_rels/slide26.xml.rels" ContentType="application/vnd.openxmlformats-package.relationships+xml"/>
  <Override PartName="/ppt/slides/_rels/slide93.xml.rels" ContentType="application/vnd.openxmlformats-package.relationships+xml"/>
  <Override PartName="/ppt/slides/_rels/slide25.xml.rels" ContentType="application/vnd.openxmlformats-package.relationships+xml"/>
  <Override PartName="/ppt/slides/_rels/slide140.xml.rels" ContentType="application/vnd.openxmlformats-package.relationships+xml"/>
  <Override PartName="/ppt/slides/_rels/slide95.xml.rels" ContentType="application/vnd.openxmlformats-package.relationships+xml"/>
  <Override PartName="/ppt/slides/_rels/slide27.xml.rels" ContentType="application/vnd.openxmlformats-package.relationships+xml"/>
  <Override PartName="/ppt/slides/_rels/slide92.xml.rels" ContentType="application/vnd.openxmlformats-package.relationships+xml"/>
  <Override PartName="/ppt/slides/_rels/slide24.xml.rels" ContentType="application/vnd.openxmlformats-package.relationships+xml"/>
  <Override PartName="/ppt/slides/_rels/slide91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82.xml.rels" ContentType="application/vnd.openxmlformats-package.relationships+xml"/>
  <Override PartName="/ppt/slides/_rels/slide166.xml.rels" ContentType="application/vnd.openxmlformats-package.relationships+xml"/>
  <Override PartName="/ppt/slides/_rels/slide88.xml.rels" ContentType="application/vnd.openxmlformats-package.relationships+xml"/>
  <Override PartName="/ppt/slides/_rels/slide133.xml.rels" ContentType="application/vnd.openxmlformats-package.relationships+xml"/>
  <Override PartName="/ppt/slides/_rels/slide167.xml.rels" ContentType="application/vnd.openxmlformats-package.relationships+xml"/>
  <Override PartName="/ppt/slides/_rels/slide89.xml.rels" ContentType="application/vnd.openxmlformats-package.relationships+xml"/>
  <Override PartName="/ppt/slides/_rels/slide134.xml.rels" ContentType="application/vnd.openxmlformats-package.relationships+xml"/>
  <Override PartName="/ppt/slides/_rels/slide135.xml.rels" ContentType="application/vnd.openxmlformats-package.relationships+xml"/>
  <Override PartName="/ppt/slides/_rels/slide136.xml.rels" ContentType="application/vnd.openxmlformats-package.relationships+xml"/>
  <Override PartName="/ppt/slides/_rels/slide137.xml.rels" ContentType="application/vnd.openxmlformats-package.relationships+xml"/>
  <Override PartName="/ppt/slides/_rels/slide138.xml.rels" ContentType="application/vnd.openxmlformats-package.relationships+xml"/>
  <Override PartName="/ppt/slides/_rels/slide139.xml.rels" ContentType="application/vnd.openxmlformats-package.relationships+xml"/>
  <Override PartName="/ppt/slides/_rels/slide148.xml.rels" ContentType="application/vnd.openxmlformats-package.relationships+xml"/>
  <Override PartName="/ppt/slides/_rels/slide149.xml.rels" ContentType="application/vnd.openxmlformats-package.relationships+xml"/>
  <Override PartName="/ppt/slides/_rels/slide164.xml.rels" ContentType="application/vnd.openxmlformats-package.relationships+xml"/>
  <Override PartName="/ppt/slides/_rels/slide178.xml.rels" ContentType="application/vnd.openxmlformats-package.relationships+xml"/>
  <Override PartName="/ppt/slides/_rels/slide165.xml.rels" ContentType="application/vnd.openxmlformats-package.relationships+xml"/>
  <Override PartName="/ppt/slides/_rels/slide179.xml.rels" ContentType="application/vnd.openxmlformats-package.relationships+xml"/>
  <Override PartName="/ppt/slides/_rels/slide158.xml.rels" ContentType="application/vnd.openxmlformats-package.relationships+xml"/>
  <Override PartName="/ppt/slides/_rels/slide168.xml.rels" ContentType="application/vnd.openxmlformats-package.relationships+xml"/>
  <Override PartName="/ppt/slides/_rels/slide8.xml.rels" ContentType="application/vnd.openxmlformats-package.relationships+xml"/>
  <Override PartName="/ppt/slides/_rels/slide206.xml.rels" ContentType="application/vnd.openxmlformats-package.relationships+xml"/>
  <Override PartName="/ppt/slides/_rels/slide208.xml.rels" ContentType="application/vnd.openxmlformats-package.relationships+xml"/>
  <Override PartName="/ppt/slides/_rels/slide188.xml.rels" ContentType="application/vnd.openxmlformats-package.relationships+xml"/>
  <Override PartName="/ppt/slides/_rels/slide209.xml.rels" ContentType="application/vnd.openxmlformats-package.relationships+xml"/>
  <Override PartName="/ppt/slides/_rels/slide189.xml.rels" ContentType="application/vnd.openxmlformats-package.relationships+xml"/>
  <Override PartName="/ppt/slides/_rels/slide163.xml.rels" ContentType="application/vnd.openxmlformats-package.relationships+xml"/>
  <Override PartName="/ppt/slides/_rels/slide130.xml.rels" ContentType="application/vnd.openxmlformats-package.relationships+xml"/>
  <Override PartName="/ppt/slides/_rels/slide17.xml.rels" ContentType="application/vnd.openxmlformats-package.relationships+xml"/>
  <Override PartName="/ppt/slides/_rels/slide85.xml.rels" ContentType="application/vnd.openxmlformats-package.relationships+xml"/>
  <Override PartName="/ppt/slides/_rels/slide87.xml.rels" ContentType="application/vnd.openxmlformats-package.relationships+xml"/>
  <Override PartName="/ppt/slides/_rels/slide19.xml.rels" ContentType="application/vnd.openxmlformats-package.relationships+xml"/>
  <Override PartName="/ppt/slides/_rels/slide132.xml.rels" ContentType="application/vnd.openxmlformats-package.relationships+xml"/>
  <Override PartName="/ppt/slides/_rels/slide54.xml.rels" ContentType="application/vnd.openxmlformats-package.relationships+xml"/>
  <Override PartName="/ppt/slides/_rels/slide169.xml.rels" ContentType="application/vnd.openxmlformats-package.relationships+xml"/>
  <Override PartName="/ppt/slides/_rels/slide7.xml.rels" ContentType="application/vnd.openxmlformats-package.relationships+xml"/>
  <Override PartName="/ppt/slides/_rels/slide205.xml.rels" ContentType="application/vnd.openxmlformats-package.relationships+xml"/>
  <Override PartName="/ppt/slides/_rels/slide86.xml.rels" ContentType="application/vnd.openxmlformats-package.relationships+xml"/>
  <Override PartName="/ppt/slides/_rels/slide18.xml.rels" ContentType="application/vnd.openxmlformats-package.relationships+xml"/>
  <Override PartName="/ppt/slides/_rels/slide131.xml.rels" ContentType="application/vnd.openxmlformats-package.relationships+xml"/>
  <Override PartName="/ppt/slides/_rels/slide53.xml.rels" ContentType="application/vnd.openxmlformats-package.relationships+xml"/>
  <Override PartName="/ppt/slides/slide127.xml" ContentType="application/vnd.openxmlformats-officedocument.presentationml.slide+xml"/>
  <Override PartName="/ppt/slides/slide195.xml" ContentType="application/vnd.openxmlformats-officedocument.presentationml.slide+xml"/>
  <Override PartName="/ppt/slides/slide126.xml" ContentType="application/vnd.openxmlformats-officedocument.presentationml.slide+xml"/>
  <Override PartName="/ppt/slides/slide194.xml" ContentType="application/vnd.openxmlformats-officedocument.presentationml.slide+xml"/>
  <Override PartName="/ppt/slides/slide119.xml" ContentType="application/vnd.openxmlformats-officedocument.presentationml.slide+xml"/>
  <Override PartName="/ppt/slides/slide187.xml" ContentType="application/vnd.openxmlformats-officedocument.presentationml.slide+xml"/>
  <Override PartName="/ppt/slides/slide118.xml" ContentType="application/vnd.openxmlformats-officedocument.presentationml.slide+xml"/>
  <Override PartName="/ppt/slides/slide186.xml" ContentType="application/vnd.openxmlformats-officedocument.presentationml.slide+xml"/>
  <Override PartName="/ppt/slides/slide117.xml" ContentType="application/vnd.openxmlformats-officedocument.presentationml.slide+xml"/>
  <Override PartName="/ppt/slides/slide185.xml" ContentType="application/vnd.openxmlformats-officedocument.presentationml.slide+xml"/>
  <Override PartName="/ppt/slides/slide116.xml" ContentType="application/vnd.openxmlformats-officedocument.presentationml.slide+xml"/>
  <Override PartName="/ppt/slides/slide184.xml" ContentType="application/vnd.openxmlformats-officedocument.presentationml.slide+xml"/>
  <Override PartName="/ppt/slides/slide109.xml" ContentType="application/vnd.openxmlformats-officedocument.presentationml.slide+xml"/>
  <Override PartName="/ppt/slides/slide177.xml" ContentType="application/vnd.openxmlformats-officedocument.presentationml.slide+xml"/>
  <Override PartName="/ppt/slides/slide108.xml" ContentType="application/vnd.openxmlformats-officedocument.presentationml.slide+xml"/>
  <Override PartName="/ppt/slides/slide176.xml" ContentType="application/vnd.openxmlformats-officedocument.presentationml.slide+xml"/>
  <Override PartName="/ppt/slides/slide107.xml" ContentType="application/vnd.openxmlformats-officedocument.presentationml.slide+xml"/>
  <Override PartName="/ppt/slides/slide175.xml" ContentType="application/vnd.openxmlformats-officedocument.presentationml.slide+xml"/>
  <Override PartName="/ppt/slides/slide106.xml" ContentType="application/vnd.openxmlformats-officedocument.presentationml.slide+xml"/>
  <Override PartName="/ppt/slides/slide174.xml" ContentType="application/vnd.openxmlformats-officedocument.presentationml.slide+xml"/>
  <Override PartName="/ppt/slides/slide95.xml" ContentType="application/vnd.openxmlformats-officedocument.presentationml.slide+xml"/>
  <Override PartName="/ppt/slides/slide27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19.xml" ContentType="application/vnd.openxmlformats-officedocument.presentationml.slide+xml"/>
  <Override PartName="/ppt/slides/slide86.xml" ContentType="application/vnd.openxmlformats-officedocument.presentationml.slide+xml"/>
  <Override PartName="/ppt/slides/slide18.xml" ContentType="application/vnd.openxmlformats-officedocument.presentationml.slide+xml"/>
  <Override PartName="/ppt/slides/slide85.xml" ContentType="application/vnd.openxmlformats-officedocument.presentationml.slide+xml"/>
  <Override PartName="/ppt/slides/slide17.xml" ContentType="application/vnd.openxmlformats-officedocument.presentationml.slide+xml"/>
  <Override PartName="/ppt/slides/slide125.xml" ContentType="application/vnd.openxmlformats-officedocument.presentationml.slide+xml"/>
  <Override PartName="/ppt/slides/slide193.xml" ContentType="application/vnd.openxmlformats-officedocument.presentationml.slide+xml"/>
  <Override PartName="/ppt/slides/slide79.xml" ContentType="application/vnd.openxmlformats-officedocument.presentationml.slide+xml"/>
  <Override PartName="/ppt/slides/slide124.xml" ContentType="application/vnd.openxmlformats-officedocument.presentationml.slide+xml"/>
  <Override PartName="/ppt/slides/slide192.xml" ContentType="application/vnd.openxmlformats-officedocument.presentationml.slide+xml"/>
  <Override PartName="/ppt/slides/slide78.xml" ContentType="application/vnd.openxmlformats-officedocument.presentationml.slide+xml"/>
  <Override PartName="/ppt/slides/slide123.xml" ContentType="application/vnd.openxmlformats-officedocument.presentationml.slide+xml"/>
  <Override PartName="/ppt/slides/slide191.xml" ContentType="application/vnd.openxmlformats-officedocument.presentationml.slide+xml"/>
  <Override PartName="/ppt/slides/slide77.xml" ContentType="application/vnd.openxmlformats-officedocument.presentationml.slide+xml"/>
  <Override PartName="/ppt/slides/slide122.xml" ContentType="application/vnd.openxmlformats-officedocument.presentationml.slide+xml"/>
  <Override PartName="/ppt/slides/slide190.xml" ContentType="application/vnd.openxmlformats-officedocument.presentationml.slide+xml"/>
  <Override PartName="/ppt/slides/slide76.xml" ContentType="application/vnd.openxmlformats-officedocument.presentationml.slide+xml"/>
  <Override PartName="/ppt/slides/slide121.xml" ContentType="application/vnd.openxmlformats-officedocument.presentationml.slide+xml"/>
  <Override PartName="/ppt/slides/slide75.xml" ContentType="application/vnd.openxmlformats-officedocument.presentationml.slide+xml"/>
  <Override PartName="/ppt/slides/slide120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115.xml" ContentType="application/vnd.openxmlformats-officedocument.presentationml.slide+xml"/>
  <Override PartName="/ppt/slides/slide183.xml" ContentType="application/vnd.openxmlformats-officedocument.presentationml.slide+xml"/>
  <Override PartName="/ppt/slides/slide69.xml" ContentType="application/vnd.openxmlformats-officedocument.presentationml.slide+xml"/>
  <Override PartName="/ppt/slides/slide114.xml" ContentType="application/vnd.openxmlformats-officedocument.presentationml.slide+xml"/>
  <Override PartName="/ppt/slides/slide182.xml" ContentType="application/vnd.openxmlformats-officedocument.presentationml.slide+xml"/>
  <Override PartName="/ppt/slides/slide68.xml" ContentType="application/vnd.openxmlformats-officedocument.presentationml.slide+xml"/>
  <Override PartName="/ppt/slides/slide113.xml" ContentType="application/vnd.openxmlformats-officedocument.presentationml.slide+xml"/>
  <Override PartName="/ppt/slides/slide181.xml" ContentType="application/vnd.openxmlformats-officedocument.presentationml.slide+xml"/>
  <Override PartName="/ppt/slides/slide67.xml" ContentType="application/vnd.openxmlformats-officedocument.presentationml.slide+xml"/>
  <Override PartName="/ppt/slides/slide112.xml" ContentType="application/vnd.openxmlformats-officedocument.presentationml.slide+xml"/>
  <Override PartName="/ppt/slides/slide180.xml" ContentType="application/vnd.openxmlformats-officedocument.presentationml.slide+xml"/>
  <Override PartName="/ppt/slides/slide66.xml" ContentType="application/vnd.openxmlformats-officedocument.presentationml.slide+xml"/>
  <Override PartName="/ppt/slides/slide111.xml" ContentType="application/vnd.openxmlformats-officedocument.presentationml.slide+xml"/>
  <Override PartName="/ppt/slides/slide65.xml" ContentType="application/vnd.openxmlformats-officedocument.presentationml.slide+xml"/>
  <Override PartName="/ppt/slides/slide110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94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97.xml" ContentType="application/vnd.openxmlformats-officedocument.presentationml.slide+xml"/>
  <Override PartName="/ppt/slides/slide93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96.xml" ContentType="application/vnd.openxmlformats-officedocument.presentationml.slide+xml"/>
  <Override PartName="/ppt/slides/slide92.xml" ContentType="application/vnd.openxmlformats-officedocument.presentationml.slide+xml"/>
  <Override PartName="/ppt/slides/slide24.xml" ContentType="application/vnd.openxmlformats-officedocument.presentationml.slide+xml"/>
  <Override PartName="/ppt/slides/slide91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8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3.xml" ContentType="application/vnd.openxmlformats-officedocument.presentationml.slide+xml"/>
  <Override PartName="/ppt/slides/slide2.xml" ContentType="application/vnd.openxmlformats-officedocument.presentationml.slide+xml"/>
  <Override PartName="/ppt/slides/slide144.xml" ContentType="application/vnd.openxmlformats-officedocument.presentationml.slide+xml"/>
  <Override PartName="/ppt/slides/slide3.xml" ContentType="application/vnd.openxmlformats-officedocument.presentationml.slide+xml"/>
  <Override PartName="/ppt/slides/slide98.xml" ContentType="application/vnd.openxmlformats-officedocument.presentationml.slide+xml"/>
  <Override PartName="/ppt/slides/slide145.xml" ContentType="application/vnd.openxmlformats-officedocument.presentationml.slide+xml"/>
  <Override PartName="/ppt/slides/slide4.xml" ContentType="application/vnd.openxmlformats-officedocument.presentationml.slide+xml"/>
  <Override PartName="/ppt/slides/slide99.xml" ContentType="application/vnd.openxmlformats-officedocument.presentationml.slide+xml"/>
  <Override PartName="/ppt/slides/slide146.xml" ContentType="application/vnd.openxmlformats-officedocument.presentationml.slide+xml"/>
  <Override PartName="/ppt/slides/slide5.xml" ContentType="application/vnd.openxmlformats-officedocument.presentationml.slide+xml"/>
  <Override PartName="/ppt/slides/slide147.xml" ContentType="application/vnd.openxmlformats-officedocument.presentationml.slide+xml"/>
  <Override PartName="/ppt/slides/slide6.xml" ContentType="application/vnd.openxmlformats-officedocument.presentationml.slide+xml"/>
  <Override PartName="/ppt/slides/slide148.xml" ContentType="application/vnd.openxmlformats-officedocument.presentationml.slide+xml"/>
  <Override PartName="/ppt/slides/slide7.xml" ContentType="application/vnd.openxmlformats-officedocument.presentationml.slide+xml"/>
  <Override PartName="/ppt/slides/slide149.xml" ContentType="application/vnd.openxmlformats-officedocument.presentationml.slide+xml"/>
  <Override PartName="/ppt/slides/slide8.xml" ContentType="application/vnd.openxmlformats-officedocument.presentationml.slide+xml"/>
  <Override PartName="/ppt/slides/slide150.xml" ContentType="application/vnd.openxmlformats-officedocument.presentationml.slide+xml"/>
  <Override PartName="/ppt/slides/slide39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64.xml" ContentType="application/vnd.openxmlformats-officedocument.presentationml.slide+xml"/>
  <Override PartName="/ppt/slides/slide141.xml" ContentType="application/vnd.openxmlformats-officedocument.presentationml.slide+xml"/>
  <Override PartName="/ppt/slides/slide178.xml" ContentType="application/vnd.openxmlformats-officedocument.presentationml.slide+xml"/>
  <Override PartName="/ppt/slides/slide21.xml" ContentType="application/vnd.openxmlformats-officedocument.presentationml.slide+xml"/>
  <Override PartName="/ppt/slides/slide155.xml" ContentType="application/vnd.openxmlformats-officedocument.presentationml.slide+xml"/>
  <Override PartName="/ppt/slides/slide165.xml" ContentType="application/vnd.openxmlformats-officedocument.presentationml.slide+xml"/>
  <Override PartName="/ppt/slides/slide142.xml" ContentType="application/vnd.openxmlformats-officedocument.presentationml.slide+xml"/>
  <Override PartName="/ppt/slides/slide1.xml" ContentType="application/vnd.openxmlformats-officedocument.presentationml.slide+xml"/>
  <Override PartName="/ppt/slides/slide179.xml" ContentType="application/vnd.openxmlformats-officedocument.presentationml.slide+xml"/>
  <Override PartName="/ppt/slides/slide156.xml" ContentType="application/vnd.openxmlformats-officedocument.presentationml.slide+xml"/>
  <Override PartName="/ppt/slides/slide202.xml" ContentType="application/vnd.openxmlformats-officedocument.presentationml.slide+xml"/>
  <Override PartName="/ppt/slides/slide166.xml" ContentType="application/vnd.openxmlformats-officedocument.presentationml.slide+xml"/>
  <Override PartName="/ppt/slides/slide157.xml" ContentType="application/vnd.openxmlformats-officedocument.presentationml.slide+xml"/>
  <Override PartName="/ppt/slides/slide203.xml" ContentType="application/vnd.openxmlformats-officedocument.presentationml.slide+xml"/>
  <Override PartName="/ppt/slides/slide167.xml" ContentType="application/vnd.openxmlformats-officedocument.presentationml.slide+xml"/>
  <Override PartName="/ppt/slides/slide10.xml" ContentType="application/vnd.openxmlformats-officedocument.presentationml.slide+xml"/>
  <Override PartName="/ppt/slides/slide158.xml" ContentType="application/vnd.openxmlformats-officedocument.presentationml.slide+xml"/>
  <Override PartName="/ppt/slides/slide204.xml" ContentType="application/vnd.openxmlformats-officedocument.presentationml.slide+xml"/>
  <Override PartName="/ppt/slides/slide168.xml" ContentType="application/vnd.openxmlformats-officedocument.presentationml.slide+xml"/>
  <Override PartName="/ppt/slides/slide11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10.xml" ContentType="application/vnd.openxmlformats-officedocument.presentationml.slide+xml"/>
  <Override PartName="/ppt/slides/slide151.xml" ContentType="application/vnd.openxmlformats-officedocument.presentationml.slide+xml"/>
  <Override PartName="/ppt/slides/slide188.xml" ContentType="application/vnd.openxmlformats-officedocument.presentationml.slide+xml"/>
  <Override PartName="/ppt/slides/slide31.xml" ContentType="application/vnd.openxmlformats-officedocument.presentationml.slide+xml"/>
  <Override PartName="/ppt/slides/slide209.xml" ContentType="application/vnd.openxmlformats-officedocument.presentationml.slide+xml"/>
  <Override PartName="/ppt/slides/slide13.xml" ContentType="application/vnd.openxmlformats-officedocument.presentationml.slide+xml"/>
  <Override PartName="/ppt/slides/slide81.xml" ContentType="application/vnd.openxmlformats-officedocument.presentationml.slide+xml"/>
  <Override PartName="/ppt/slides/slide152.xml" ContentType="application/vnd.openxmlformats-officedocument.presentationml.slide+xml"/>
  <Override PartName="/ppt/slides/slide189.xml" ContentType="application/vnd.openxmlformats-officedocument.presentationml.slide+xml"/>
  <Override PartName="/ppt/slides/slide32.xml" ContentType="application/vnd.openxmlformats-officedocument.presentationml.slide+xml"/>
  <Override PartName="/ppt/slides/slide163.xml" ContentType="application/vnd.openxmlformats-officedocument.presentationml.slide+xml"/>
  <Override PartName="/ppt/slides/slide132.xml" ContentType="application/vnd.openxmlformats-officedocument.presentationml.slide+xml"/>
  <Override PartName="/ppt/slides/slide169.xml" ContentType="application/vnd.openxmlformats-officedocument.presentationml.slide+xml"/>
  <Override PartName="/ppt/slides/slide205.xml" ContentType="application/vnd.openxmlformats-officedocument.presentationml.slide+xml"/>
  <Override PartName="/ppt/slides/slide80.xml" ContentType="application/vnd.openxmlformats-officedocument.presentationml.slide+xml"/>
  <Override PartName="/ppt/slides/slide12.xml" ContentType="application/vnd.openxmlformats-officedocument.presentationml.slide+xml"/>
  <Override PartName="/ppt/slides/slide131.xml" ContentType="application/vnd.openxmlformats-officedocument.presentationml.slide+xml"/>
  <Override PartName="/ppt/slides/slide130.xml" ContentType="application/vnd.openxmlformats-officedocument.presentationml.slide+xml"/>
  <Override PartName="/ppt/slides/slide16.xml" ContentType="application/vnd.openxmlformats-officedocument.presentationml.slide+xml"/>
  <Override PartName="/ppt/slides/slide84.xml" ContentType="application/vnd.openxmlformats-officedocument.presentationml.slide+xml"/>
  <Override PartName="/ppt/slides/slide211.xml" ContentType="application/vnd.openxmlformats-officedocument.presentationml.slide+xml"/>
  <Override PartName="/ppt/slides/slide201.xml" ContentType="application/vnd.openxmlformats-officedocument.presentationml.slide+xml"/>
  <Override PartName="/ppt/slides/slide199.xml" ContentType="application/vnd.openxmlformats-officedocument.presentationml.slide+xml"/>
  <Override PartName="/ppt/slides/slide42.xml" ContentType="application/vnd.openxmlformats-officedocument.presentationml.slide+xml"/>
  <Override PartName="/ppt/slides/slide162.xml" ContentType="application/vnd.openxmlformats-officedocument.presentationml.slide+xml"/>
  <Override PartName="/ppt/slides/slide200.xml" ContentType="application/vnd.openxmlformats-officedocument.presentationml.slide+xml"/>
  <Override PartName="/ppt/slides/slide198.xml" ContentType="application/vnd.openxmlformats-officedocument.presentationml.slide+xml"/>
  <Override PartName="/ppt/slides/slide41.xml" ContentType="application/vnd.openxmlformats-officedocument.presentationml.slide+xml"/>
  <Override PartName="/ppt/slides/slide161.xml" ContentType="application/vnd.openxmlformats-officedocument.presentationml.slide+xml"/>
  <Override PartName="/ppt/slides/slide159.xml" ContentType="application/vnd.openxmlformats-officedocument.presentationml.slide+xml"/>
  <Override PartName="/ppt/slides/slide40.xml" ContentType="application/vnd.openxmlformats-officedocument.presentationml.slide+xml"/>
  <Override PartName="/ppt/slides/slide160.xml" ContentType="application/vnd.openxmlformats-officedocument.presentationml.slide+xml"/>
  <Override PartName="/ppt/slides/slide49.xml" ContentType="application/vnd.openxmlformats-officedocument.presentationml.slide+xml"/>
  <Override PartName="/ppt/slides/slide197.xml" ContentType="application/vnd.openxmlformats-officedocument.presentationml.slide+xml"/>
  <Override PartName="/ppt/slides/slide129.xml" ContentType="application/vnd.openxmlformats-officedocument.presentationml.slide+xml"/>
  <Override PartName="/ppt/slides/slide196.xml" ContentType="application/vnd.openxmlformats-officedocument.presentationml.slide+xml"/>
  <Override PartName="/ppt/slides/slide128.xml" ContentType="application/vnd.openxmlformats-officedocument.presentationml.slide+xml"/>
  <Override PartName="/ppt/slides/slide56.xml" ContentType="application/vnd.openxmlformats-officedocument.presentationml.slide+xml"/>
  <Override PartName="/ppt/slides/slide102.xml" ContentType="application/vnd.openxmlformats-officedocument.presentationml.slide+xml"/>
  <Override PartName="/ppt/slides/slide170.xml" ContentType="application/vnd.openxmlformats-officedocument.presentationml.slide+xml"/>
  <Override PartName="/ppt/slides/slide59.xml" ContentType="application/vnd.openxmlformats-officedocument.presentationml.slide+xml"/>
  <Override PartName="/ppt/slides/slide55.xml" ContentType="application/vnd.openxmlformats-officedocument.presentationml.slide+xml"/>
  <Override PartName="/ppt/slides/slide101.xml" ContentType="application/vnd.openxmlformats-officedocument.presentationml.slide+xml"/>
  <Override PartName="/ppt/slides/slide54.xml" ContentType="application/vnd.openxmlformats-officedocument.presentationml.slide+xml"/>
  <Override PartName="/ppt/slides/slide100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105.xml" ContentType="application/vnd.openxmlformats-officedocument.presentationml.slide+xml"/>
  <Override PartName="/ppt/slides/slide173.xml" ContentType="application/vnd.openxmlformats-officedocument.presentationml.slide+xml"/>
  <Override PartName="/ppt/slides/slide22.xml" ContentType="application/vnd.openxmlformats-officedocument.presentationml.slide+xml"/>
  <Override PartName="/ppt/slides/slide90.xml" ContentType="application/vnd.openxmlformats-officedocument.presentationml.slide+xml"/>
  <Override PartName="/ppt/slides/slide58.xml" ContentType="application/vnd.openxmlformats-officedocument.presentationml.slide+xml"/>
  <Override PartName="/ppt/slides/slide104.xml" ContentType="application/vnd.openxmlformats-officedocument.presentationml.slide+xml"/>
  <Override PartName="/ppt/slides/slide172.xml" ContentType="application/vnd.openxmlformats-officedocument.presentationml.slide+xml"/>
  <Override PartName="/ppt/slides/slide57.xml" ContentType="application/vnd.openxmlformats-officedocument.presentationml.slide+xml"/>
  <Override PartName="/ppt/slides/slide103.xml" ContentType="application/vnd.openxmlformats-officedocument.presentationml.slide+xml"/>
  <Override PartName="/ppt/slides/slide171.xml" ContentType="application/vnd.openxmlformats-officedocument.presentationml.slide+xml"/>
  <Override PartName="/ppt/slides/slide20.xml" ContentType="application/vnd.openxmlformats-officedocument.presentationml.slide+xml"/>
  <Override PartName="/ppt/slides/slide48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15.xml" ContentType="application/vnd.openxmlformats-officedocument.presentationml.slide+xml"/>
  <Override PartName="/ppt/slides/slide83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4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0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208.xml.rels" ContentType="application/vnd.openxmlformats-package.relationships+xml"/>
  <Override PartName="/ppt/notesSlides/_rels/notesSlide188.xml.rels" ContentType="application/vnd.openxmlformats-package.relationships+xml"/>
  <Override PartName="/ppt/notesSlides/_rels/notesSlide12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13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9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notesSlide14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metadata/core-properties" Target="docProps/core.xml" Id="rId1" /><Relationship Type="http://schemas.openxmlformats.org/officeDocument/2006/relationships/extended-properties" Target="docProps/app.xml" Id="rId2" /><Relationship Type="http://schemas.openxmlformats.org/officeDocument/2006/relationships/officeDocument" Target="ppt/presentation.xml" Id="rId3" /><Relationship Type="http://schemas.openxmlformats.org/package/2006/relationships/metadata/core-properties" Target="/package/services/metadata/core-properties/403c5603cb3a432ea52fd623d8c10d2b.psmdcp" Id="R5334a59e4b6b437f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37" r:id="rId96"/>
    <p:sldId id="338" r:id="rId97"/>
    <p:sldId id="339" r:id="rId98"/>
    <p:sldId id="340" r:id="rId99"/>
    <p:sldId id="341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  <p:sldId id="354" r:id="rId113"/>
    <p:sldId id="355" r:id="rId114"/>
    <p:sldId id="356" r:id="rId115"/>
    <p:sldId id="357" r:id="rId116"/>
    <p:sldId id="358" r:id="rId117"/>
    <p:sldId id="359" r:id="rId118"/>
    <p:sldId id="360" r:id="rId119"/>
    <p:sldId id="361" r:id="rId120"/>
    <p:sldId id="362" r:id="rId121"/>
    <p:sldId id="363" r:id="rId122"/>
    <p:sldId id="364" r:id="rId123"/>
    <p:sldId id="365" r:id="rId124"/>
    <p:sldId id="366" r:id="rId125"/>
    <p:sldId id="367" r:id="rId126"/>
    <p:sldId id="368" r:id="rId127"/>
    <p:sldId id="369" r:id="rId128"/>
    <p:sldId id="370" r:id="rId129"/>
    <p:sldId id="371" r:id="rId130"/>
    <p:sldId id="372" r:id="rId131"/>
    <p:sldId id="373" r:id="rId132"/>
    <p:sldId id="374" r:id="rId133"/>
    <p:sldId id="375" r:id="rId134"/>
    <p:sldId id="376" r:id="rId135"/>
    <p:sldId id="377" r:id="rId136"/>
    <p:sldId id="378" r:id="rId137"/>
    <p:sldId id="379" r:id="rId138"/>
    <p:sldId id="380" r:id="rId139"/>
    <p:sldId id="381" r:id="rId140"/>
    <p:sldId id="382" r:id="rId141"/>
    <p:sldId id="383" r:id="rId142"/>
    <p:sldId id="384" r:id="rId143"/>
    <p:sldId id="385" r:id="rId144"/>
    <p:sldId id="386" r:id="rId145"/>
    <p:sldId id="387" r:id="rId146"/>
    <p:sldId id="388" r:id="rId147"/>
    <p:sldId id="389" r:id="rId148"/>
    <p:sldId id="390" r:id="rId149"/>
    <p:sldId id="391" r:id="rId150"/>
    <p:sldId id="392" r:id="rId151"/>
    <p:sldId id="393" r:id="rId152"/>
    <p:sldId id="394" r:id="rId153"/>
    <p:sldId id="395" r:id="rId154"/>
    <p:sldId id="396" r:id="rId155"/>
    <p:sldId id="397" r:id="rId156"/>
    <p:sldId id="398" r:id="rId157"/>
    <p:sldId id="399" r:id="rId158"/>
    <p:sldId id="400" r:id="rId159"/>
    <p:sldId id="401" r:id="rId160"/>
    <p:sldId id="402" r:id="rId161"/>
    <p:sldId id="403" r:id="rId162"/>
    <p:sldId id="404" r:id="rId163"/>
    <p:sldId id="405" r:id="rId164"/>
    <p:sldId id="406" r:id="rId165"/>
    <p:sldId id="407" r:id="rId166"/>
    <p:sldId id="408" r:id="rId167"/>
    <p:sldId id="409" r:id="rId168"/>
    <p:sldId id="410" r:id="rId169"/>
    <p:sldId id="411" r:id="rId170"/>
    <p:sldId id="412" r:id="rId171"/>
    <p:sldId id="413" r:id="rId172"/>
    <p:sldId id="414" r:id="rId173"/>
    <p:sldId id="415" r:id="rId174"/>
    <p:sldId id="416" r:id="rId175"/>
    <p:sldId id="417" r:id="rId176"/>
    <p:sldId id="418" r:id="rId177"/>
    <p:sldId id="419" r:id="rId178"/>
    <p:sldId id="420" r:id="rId179"/>
    <p:sldId id="421" r:id="rId180"/>
    <p:sldId id="422" r:id="rId181"/>
    <p:sldId id="423" r:id="rId182"/>
    <p:sldId id="424" r:id="rId183"/>
    <p:sldId id="425" r:id="rId184"/>
    <p:sldId id="426" r:id="rId185"/>
    <p:sldId id="427" r:id="rId186"/>
    <p:sldId id="428" r:id="rId187"/>
    <p:sldId id="429" r:id="rId188"/>
    <p:sldId id="430" r:id="rId189"/>
    <p:sldId id="431" r:id="rId190"/>
    <p:sldId id="432" r:id="rId191"/>
    <p:sldId id="433" r:id="rId192"/>
    <p:sldId id="434" r:id="rId193"/>
    <p:sldId id="435" r:id="rId194"/>
    <p:sldId id="436" r:id="rId195"/>
    <p:sldId id="437" r:id="rId196"/>
    <p:sldId id="438" r:id="rId197"/>
    <p:sldId id="439" r:id="rId198"/>
    <p:sldId id="440" r:id="rId199"/>
    <p:sldId id="441" r:id="rId200"/>
    <p:sldId id="442" r:id="rId201"/>
    <p:sldId id="443" r:id="rId202"/>
    <p:sldId id="444" r:id="rId203"/>
    <p:sldId id="445" r:id="rId204"/>
    <p:sldId id="446" r:id="rId205"/>
    <p:sldId id="447" r:id="rId206"/>
    <p:sldId id="448" r:id="rId207"/>
    <p:sldId id="449" r:id="rId208"/>
    <p:sldId id="450" r:id="rId209"/>
    <p:sldId id="451" r:id="rId210"/>
    <p:sldId id="452" r:id="rId211"/>
    <p:sldId id="453" r:id="rId212"/>
    <p:sldId id="454" r:id="rId213"/>
    <p:sldId id="455" r:id="rId214"/>
    <p:sldId id="456" r:id="rId215"/>
    <p:sldId id="457" r:id="rId216"/>
    <p:sldId id="458" r:id="rId217"/>
    <p:sldId id="459" r:id="rId218"/>
    <p:sldId id="460" r:id="rId219"/>
    <p:sldId id="461" r:id="rId220"/>
    <p:sldId id="462" r:id="rId221"/>
    <p:sldId id="463" r:id="rId222"/>
    <p:sldId id="464" r:id="rId223"/>
    <p:sldId id="465" r:id="rId224"/>
    <p:sldId id="466" r:id="rId225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Relationship Id="rId90" Type="http://schemas.openxmlformats.org/officeDocument/2006/relationships/slide" Target="slides/slide76.xml"/><Relationship Id="rId91" Type="http://schemas.openxmlformats.org/officeDocument/2006/relationships/slide" Target="slides/slide77.xml"/><Relationship Id="rId92" Type="http://schemas.openxmlformats.org/officeDocument/2006/relationships/slide" Target="slides/slide78.xml"/><Relationship Id="rId93" Type="http://schemas.openxmlformats.org/officeDocument/2006/relationships/slide" Target="slides/slide79.xml"/><Relationship Id="rId94" Type="http://schemas.openxmlformats.org/officeDocument/2006/relationships/slide" Target="slides/slide80.xml"/><Relationship Id="rId95" Type="http://schemas.openxmlformats.org/officeDocument/2006/relationships/slide" Target="slides/slide81.xml"/><Relationship Id="rId96" Type="http://schemas.openxmlformats.org/officeDocument/2006/relationships/slide" Target="slides/slide82.xml"/><Relationship Id="rId97" Type="http://schemas.openxmlformats.org/officeDocument/2006/relationships/slide" Target="slides/slide83.xml"/><Relationship Id="rId98" Type="http://schemas.openxmlformats.org/officeDocument/2006/relationships/slide" Target="slides/slide84.xml"/><Relationship Id="rId99" Type="http://schemas.openxmlformats.org/officeDocument/2006/relationships/slide" Target="slides/slide85.xml"/><Relationship Id="rId100" Type="http://schemas.openxmlformats.org/officeDocument/2006/relationships/slide" Target="slides/slide86.xml"/><Relationship Id="rId101" Type="http://schemas.openxmlformats.org/officeDocument/2006/relationships/slide" Target="slides/slide87.xml"/><Relationship Id="rId102" Type="http://schemas.openxmlformats.org/officeDocument/2006/relationships/slide" Target="slides/slide88.xml"/><Relationship Id="rId103" Type="http://schemas.openxmlformats.org/officeDocument/2006/relationships/slide" Target="slides/slide89.xml"/><Relationship Id="rId104" Type="http://schemas.openxmlformats.org/officeDocument/2006/relationships/slide" Target="slides/slide90.xml"/><Relationship Id="rId105" Type="http://schemas.openxmlformats.org/officeDocument/2006/relationships/slide" Target="slides/slide91.xml"/><Relationship Id="rId106" Type="http://schemas.openxmlformats.org/officeDocument/2006/relationships/slide" Target="slides/slide92.xml"/><Relationship Id="rId107" Type="http://schemas.openxmlformats.org/officeDocument/2006/relationships/slide" Target="slides/slide93.xml"/><Relationship Id="rId108" Type="http://schemas.openxmlformats.org/officeDocument/2006/relationships/slide" Target="slides/slide94.xml"/><Relationship Id="rId109" Type="http://schemas.openxmlformats.org/officeDocument/2006/relationships/slide" Target="slides/slide95.xml"/><Relationship Id="rId110" Type="http://schemas.openxmlformats.org/officeDocument/2006/relationships/slide" Target="slides/slide96.xml"/><Relationship Id="rId111" Type="http://schemas.openxmlformats.org/officeDocument/2006/relationships/slide" Target="slides/slide97.xml"/><Relationship Id="rId112" Type="http://schemas.openxmlformats.org/officeDocument/2006/relationships/slide" Target="slides/slide98.xml"/><Relationship Id="rId113" Type="http://schemas.openxmlformats.org/officeDocument/2006/relationships/slide" Target="slides/slide99.xml"/><Relationship Id="rId114" Type="http://schemas.openxmlformats.org/officeDocument/2006/relationships/slide" Target="slides/slide100.xml"/><Relationship Id="rId115" Type="http://schemas.openxmlformats.org/officeDocument/2006/relationships/slide" Target="slides/slide101.xml"/><Relationship Id="rId116" Type="http://schemas.openxmlformats.org/officeDocument/2006/relationships/slide" Target="slides/slide102.xml"/><Relationship Id="rId117" Type="http://schemas.openxmlformats.org/officeDocument/2006/relationships/slide" Target="slides/slide103.xml"/><Relationship Id="rId118" Type="http://schemas.openxmlformats.org/officeDocument/2006/relationships/slide" Target="slides/slide104.xml"/><Relationship Id="rId119" Type="http://schemas.openxmlformats.org/officeDocument/2006/relationships/slide" Target="slides/slide105.xml"/><Relationship Id="rId120" Type="http://schemas.openxmlformats.org/officeDocument/2006/relationships/slide" Target="slides/slide106.xml"/><Relationship Id="rId121" Type="http://schemas.openxmlformats.org/officeDocument/2006/relationships/slide" Target="slides/slide107.xml"/><Relationship Id="rId122" Type="http://schemas.openxmlformats.org/officeDocument/2006/relationships/slide" Target="slides/slide108.xml"/><Relationship Id="rId123" Type="http://schemas.openxmlformats.org/officeDocument/2006/relationships/slide" Target="slides/slide109.xml"/><Relationship Id="rId124" Type="http://schemas.openxmlformats.org/officeDocument/2006/relationships/slide" Target="slides/slide110.xml"/><Relationship Id="rId125" Type="http://schemas.openxmlformats.org/officeDocument/2006/relationships/slide" Target="slides/slide111.xml"/><Relationship Id="rId126" Type="http://schemas.openxmlformats.org/officeDocument/2006/relationships/slide" Target="slides/slide112.xml"/><Relationship Id="rId127" Type="http://schemas.openxmlformats.org/officeDocument/2006/relationships/slide" Target="slides/slide113.xml"/><Relationship Id="rId128" Type="http://schemas.openxmlformats.org/officeDocument/2006/relationships/slide" Target="slides/slide114.xml"/><Relationship Id="rId129" Type="http://schemas.openxmlformats.org/officeDocument/2006/relationships/slide" Target="slides/slide115.xml"/><Relationship Id="rId130" Type="http://schemas.openxmlformats.org/officeDocument/2006/relationships/slide" Target="slides/slide116.xml"/><Relationship Id="rId131" Type="http://schemas.openxmlformats.org/officeDocument/2006/relationships/slide" Target="slides/slide117.xml"/><Relationship Id="rId132" Type="http://schemas.openxmlformats.org/officeDocument/2006/relationships/slide" Target="slides/slide118.xml"/><Relationship Id="rId133" Type="http://schemas.openxmlformats.org/officeDocument/2006/relationships/slide" Target="slides/slide119.xml"/><Relationship Id="rId134" Type="http://schemas.openxmlformats.org/officeDocument/2006/relationships/slide" Target="slides/slide120.xml"/><Relationship Id="rId135" Type="http://schemas.openxmlformats.org/officeDocument/2006/relationships/slide" Target="slides/slide121.xml"/><Relationship Id="rId136" Type="http://schemas.openxmlformats.org/officeDocument/2006/relationships/slide" Target="slides/slide122.xml"/><Relationship Id="rId137" Type="http://schemas.openxmlformats.org/officeDocument/2006/relationships/slide" Target="slides/slide123.xml"/><Relationship Id="rId138" Type="http://schemas.openxmlformats.org/officeDocument/2006/relationships/slide" Target="slides/slide124.xml"/><Relationship Id="rId139" Type="http://schemas.openxmlformats.org/officeDocument/2006/relationships/slide" Target="slides/slide125.xml"/><Relationship Id="rId140" Type="http://schemas.openxmlformats.org/officeDocument/2006/relationships/slide" Target="slides/slide126.xml"/><Relationship Id="rId141" Type="http://schemas.openxmlformats.org/officeDocument/2006/relationships/slide" Target="slides/slide127.xml"/><Relationship Id="rId142" Type="http://schemas.openxmlformats.org/officeDocument/2006/relationships/slide" Target="slides/slide128.xml"/><Relationship Id="rId143" Type="http://schemas.openxmlformats.org/officeDocument/2006/relationships/slide" Target="slides/slide129.xml"/><Relationship Id="rId144" Type="http://schemas.openxmlformats.org/officeDocument/2006/relationships/slide" Target="slides/slide130.xml"/><Relationship Id="rId145" Type="http://schemas.openxmlformats.org/officeDocument/2006/relationships/slide" Target="slides/slide131.xml"/><Relationship Id="rId146" Type="http://schemas.openxmlformats.org/officeDocument/2006/relationships/slide" Target="slides/slide132.xml"/><Relationship Id="rId147" Type="http://schemas.openxmlformats.org/officeDocument/2006/relationships/slide" Target="slides/slide133.xml"/><Relationship Id="rId148" Type="http://schemas.openxmlformats.org/officeDocument/2006/relationships/slide" Target="slides/slide134.xml"/><Relationship Id="rId149" Type="http://schemas.openxmlformats.org/officeDocument/2006/relationships/slide" Target="slides/slide135.xml"/><Relationship Id="rId150" Type="http://schemas.openxmlformats.org/officeDocument/2006/relationships/slide" Target="slides/slide136.xml"/><Relationship Id="rId151" Type="http://schemas.openxmlformats.org/officeDocument/2006/relationships/slide" Target="slides/slide137.xml"/><Relationship Id="rId152" Type="http://schemas.openxmlformats.org/officeDocument/2006/relationships/slide" Target="slides/slide138.xml"/><Relationship Id="rId153" Type="http://schemas.openxmlformats.org/officeDocument/2006/relationships/slide" Target="slides/slide139.xml"/><Relationship Id="rId154" Type="http://schemas.openxmlformats.org/officeDocument/2006/relationships/slide" Target="slides/slide140.xml"/><Relationship Id="rId155" Type="http://schemas.openxmlformats.org/officeDocument/2006/relationships/slide" Target="slides/slide141.xml"/><Relationship Id="rId156" Type="http://schemas.openxmlformats.org/officeDocument/2006/relationships/slide" Target="slides/slide142.xml"/><Relationship Id="rId157" Type="http://schemas.openxmlformats.org/officeDocument/2006/relationships/slide" Target="slides/slide143.xml"/><Relationship Id="rId158" Type="http://schemas.openxmlformats.org/officeDocument/2006/relationships/slide" Target="slides/slide144.xml"/><Relationship Id="rId159" Type="http://schemas.openxmlformats.org/officeDocument/2006/relationships/slide" Target="slides/slide145.xml"/><Relationship Id="rId160" Type="http://schemas.openxmlformats.org/officeDocument/2006/relationships/slide" Target="slides/slide146.xml"/><Relationship Id="rId161" Type="http://schemas.openxmlformats.org/officeDocument/2006/relationships/slide" Target="slides/slide147.xml"/><Relationship Id="rId162" Type="http://schemas.openxmlformats.org/officeDocument/2006/relationships/slide" Target="slides/slide148.xml"/><Relationship Id="rId163" Type="http://schemas.openxmlformats.org/officeDocument/2006/relationships/slide" Target="slides/slide149.xml"/><Relationship Id="rId164" Type="http://schemas.openxmlformats.org/officeDocument/2006/relationships/slide" Target="slides/slide150.xml"/><Relationship Id="rId165" Type="http://schemas.openxmlformats.org/officeDocument/2006/relationships/slide" Target="slides/slide151.xml"/><Relationship Id="rId166" Type="http://schemas.openxmlformats.org/officeDocument/2006/relationships/slide" Target="slides/slide152.xml"/><Relationship Id="rId167" Type="http://schemas.openxmlformats.org/officeDocument/2006/relationships/slide" Target="slides/slide153.xml"/><Relationship Id="rId168" Type="http://schemas.openxmlformats.org/officeDocument/2006/relationships/slide" Target="slides/slide154.xml"/><Relationship Id="rId169" Type="http://schemas.openxmlformats.org/officeDocument/2006/relationships/slide" Target="slides/slide155.xml"/><Relationship Id="rId170" Type="http://schemas.openxmlformats.org/officeDocument/2006/relationships/slide" Target="slides/slide156.xml"/><Relationship Id="rId171" Type="http://schemas.openxmlformats.org/officeDocument/2006/relationships/slide" Target="slides/slide157.xml"/><Relationship Id="rId172" Type="http://schemas.openxmlformats.org/officeDocument/2006/relationships/slide" Target="slides/slide158.xml"/><Relationship Id="rId173" Type="http://schemas.openxmlformats.org/officeDocument/2006/relationships/slide" Target="slides/slide159.xml"/><Relationship Id="rId174" Type="http://schemas.openxmlformats.org/officeDocument/2006/relationships/slide" Target="slides/slide160.xml"/><Relationship Id="rId175" Type="http://schemas.openxmlformats.org/officeDocument/2006/relationships/slide" Target="slides/slide161.xml"/><Relationship Id="rId176" Type="http://schemas.openxmlformats.org/officeDocument/2006/relationships/slide" Target="slides/slide162.xml"/><Relationship Id="rId177" Type="http://schemas.openxmlformats.org/officeDocument/2006/relationships/slide" Target="slides/slide163.xml"/><Relationship Id="rId178" Type="http://schemas.openxmlformats.org/officeDocument/2006/relationships/slide" Target="slides/slide164.xml"/><Relationship Id="rId179" Type="http://schemas.openxmlformats.org/officeDocument/2006/relationships/slide" Target="slides/slide165.xml"/><Relationship Id="rId180" Type="http://schemas.openxmlformats.org/officeDocument/2006/relationships/slide" Target="slides/slide166.xml"/><Relationship Id="rId181" Type="http://schemas.openxmlformats.org/officeDocument/2006/relationships/slide" Target="slides/slide167.xml"/><Relationship Id="rId182" Type="http://schemas.openxmlformats.org/officeDocument/2006/relationships/slide" Target="slides/slide168.xml"/><Relationship Id="rId183" Type="http://schemas.openxmlformats.org/officeDocument/2006/relationships/slide" Target="slides/slide169.xml"/><Relationship Id="rId184" Type="http://schemas.openxmlformats.org/officeDocument/2006/relationships/slide" Target="slides/slide170.xml"/><Relationship Id="rId185" Type="http://schemas.openxmlformats.org/officeDocument/2006/relationships/slide" Target="slides/slide171.xml"/><Relationship Id="rId186" Type="http://schemas.openxmlformats.org/officeDocument/2006/relationships/slide" Target="slides/slide172.xml"/><Relationship Id="rId187" Type="http://schemas.openxmlformats.org/officeDocument/2006/relationships/slide" Target="slides/slide173.xml"/><Relationship Id="rId188" Type="http://schemas.openxmlformats.org/officeDocument/2006/relationships/slide" Target="slides/slide174.xml"/><Relationship Id="rId189" Type="http://schemas.openxmlformats.org/officeDocument/2006/relationships/slide" Target="slides/slide175.xml"/><Relationship Id="rId190" Type="http://schemas.openxmlformats.org/officeDocument/2006/relationships/slide" Target="slides/slide176.xml"/><Relationship Id="rId191" Type="http://schemas.openxmlformats.org/officeDocument/2006/relationships/slide" Target="slides/slide177.xml"/><Relationship Id="rId192" Type="http://schemas.openxmlformats.org/officeDocument/2006/relationships/slide" Target="slides/slide178.xml"/><Relationship Id="rId193" Type="http://schemas.openxmlformats.org/officeDocument/2006/relationships/slide" Target="slides/slide179.xml"/><Relationship Id="rId194" Type="http://schemas.openxmlformats.org/officeDocument/2006/relationships/slide" Target="slides/slide180.xml"/><Relationship Id="rId195" Type="http://schemas.openxmlformats.org/officeDocument/2006/relationships/slide" Target="slides/slide181.xml"/><Relationship Id="rId196" Type="http://schemas.openxmlformats.org/officeDocument/2006/relationships/slide" Target="slides/slide182.xml"/><Relationship Id="rId197" Type="http://schemas.openxmlformats.org/officeDocument/2006/relationships/slide" Target="slides/slide183.xml"/><Relationship Id="rId198" Type="http://schemas.openxmlformats.org/officeDocument/2006/relationships/slide" Target="slides/slide184.xml"/><Relationship Id="rId199" Type="http://schemas.openxmlformats.org/officeDocument/2006/relationships/slide" Target="slides/slide185.xml"/><Relationship Id="rId200" Type="http://schemas.openxmlformats.org/officeDocument/2006/relationships/slide" Target="slides/slide186.xml"/><Relationship Id="rId201" Type="http://schemas.openxmlformats.org/officeDocument/2006/relationships/slide" Target="slides/slide187.xml"/><Relationship Id="rId202" Type="http://schemas.openxmlformats.org/officeDocument/2006/relationships/slide" Target="slides/slide188.xml"/><Relationship Id="rId203" Type="http://schemas.openxmlformats.org/officeDocument/2006/relationships/slide" Target="slides/slide189.xml"/><Relationship Id="rId204" Type="http://schemas.openxmlformats.org/officeDocument/2006/relationships/slide" Target="slides/slide190.xml"/><Relationship Id="rId205" Type="http://schemas.openxmlformats.org/officeDocument/2006/relationships/slide" Target="slides/slide191.xml"/><Relationship Id="rId206" Type="http://schemas.openxmlformats.org/officeDocument/2006/relationships/slide" Target="slides/slide192.xml"/><Relationship Id="rId207" Type="http://schemas.openxmlformats.org/officeDocument/2006/relationships/slide" Target="slides/slide193.xml"/><Relationship Id="rId208" Type="http://schemas.openxmlformats.org/officeDocument/2006/relationships/slide" Target="slides/slide194.xml"/><Relationship Id="rId209" Type="http://schemas.openxmlformats.org/officeDocument/2006/relationships/slide" Target="slides/slide195.xml"/><Relationship Id="rId210" Type="http://schemas.openxmlformats.org/officeDocument/2006/relationships/slide" Target="slides/slide196.xml"/><Relationship Id="rId211" Type="http://schemas.openxmlformats.org/officeDocument/2006/relationships/slide" Target="slides/slide197.xml"/><Relationship Id="rId212" Type="http://schemas.openxmlformats.org/officeDocument/2006/relationships/slide" Target="slides/slide198.xml"/><Relationship Id="rId213" Type="http://schemas.openxmlformats.org/officeDocument/2006/relationships/slide" Target="slides/slide199.xml"/><Relationship Id="rId214" Type="http://schemas.openxmlformats.org/officeDocument/2006/relationships/slide" Target="slides/slide200.xml"/><Relationship Id="rId215" Type="http://schemas.openxmlformats.org/officeDocument/2006/relationships/slide" Target="slides/slide201.xml"/><Relationship Id="rId216" Type="http://schemas.openxmlformats.org/officeDocument/2006/relationships/slide" Target="slides/slide202.xml"/><Relationship Id="rId217" Type="http://schemas.openxmlformats.org/officeDocument/2006/relationships/slide" Target="slides/slide203.xml"/><Relationship Id="rId218" Type="http://schemas.openxmlformats.org/officeDocument/2006/relationships/slide" Target="slides/slide204.xml"/><Relationship Id="rId219" Type="http://schemas.openxmlformats.org/officeDocument/2006/relationships/slide" Target="slides/slide205.xml"/><Relationship Id="rId220" Type="http://schemas.openxmlformats.org/officeDocument/2006/relationships/slide" Target="slides/slide206.xml"/><Relationship Id="rId221" Type="http://schemas.openxmlformats.org/officeDocument/2006/relationships/slide" Target="slides/slide207.xml"/><Relationship Id="rId222" Type="http://schemas.openxmlformats.org/officeDocument/2006/relationships/slide" Target="slides/slide208.xml"/><Relationship Id="rId223" Type="http://schemas.openxmlformats.org/officeDocument/2006/relationships/slide" Target="slides/slide209.xml"/><Relationship Id="rId224" Type="http://schemas.openxmlformats.org/officeDocument/2006/relationships/slide" Target="slides/slide210.xml"/><Relationship Id="rId225" Type="http://schemas.openxmlformats.org/officeDocument/2006/relationships/slide" Target="slides/slide211.xml"/><Relationship Id="rId2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Klicken, um die Folie zu verschieben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</a:pPr>
            <a:r>
              <a:rPr lang="en-US" sz="2810" b="0" strike="noStrike" spc="-1">
                <a:solidFill>
                  <a:srgbClr val="000000"/>
                </a:solidFill>
                <a:latin typeface="Arial"/>
              </a:rPr>
              <a:t>Klicken Sie auf , um das Format der Notizen zu bearbeiten</a:t>
            </a:r>
            <a:endParaRPr lang="en-US" sz="28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1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&lt;Datum/Zeit&gt;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1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&lt;Fußnote&gt;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1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87AC4D3-F457-4F44-98BF-BD47C24C8B92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&lt;Nummer&gt;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hyperlink" Target="https://the-cc.io/curriculum" TargetMode="External"/><Relationship Id="rId2" Type="http://schemas.openxmlformats.org/officeDocument/2006/relationships/hyperlink" Target="https://www.raspberrypi.org/" TargetMode="Externa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slide" Target="../slides/slide1.xml"/><Relationship Id="rId5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hyperlink" Target="https://pixabay.com/vectors/binary-0-1-background-3322478/" TargetMode="External"/><Relationship Id="rId2" Type="http://schemas.openxmlformats.org/officeDocument/2006/relationships/slide" Target="../slides/slide12.xml"/><Relationship Id="rId3" Type="http://schemas.openxmlformats.org/officeDocument/2006/relationships/notesMaster" Target="../notesMasters/notesMaster1.xml"/>
</Relationships>
</file>

<file path=ppt/notesSlides/_rels/notesSlide124.xml.rels><?xml version="1.0" encoding="UTF-8"?>
<Relationships xmlns="http://schemas.openxmlformats.org/package/2006/relationships"><Relationship Id="rId1" Type="http://schemas.openxmlformats.org/officeDocument/2006/relationships/hyperlink" Target="https://pixabay.com/vectors/survey-icon-survey-icon-2316468/" TargetMode="External"/><Relationship Id="rId2" Type="http://schemas.openxmlformats.org/officeDocument/2006/relationships/slide" Target="../slides/slide124.xml"/><Relationship Id="rId3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hyperlink" Target="https://pixabay.com/vectors/school-school-supplies-education-1555910/" TargetMode="External"/><Relationship Id="rId2" Type="http://schemas.openxmlformats.org/officeDocument/2006/relationships/slide" Target="../slides/slide13.xml"/><Relationship Id="rId3" Type="http://schemas.openxmlformats.org/officeDocument/2006/relationships/notesMaster" Target="../notesMasters/notesMaster1.xml"/>
</Relationships>
</file>

<file path=ppt/notesSlides/_rels/notesSlide136.xml.rels><?xml version="1.0" encoding="UTF-8"?>
<Relationships xmlns="http://schemas.openxmlformats.org/package/2006/relationships"><Relationship Id="rId1" Type="http://schemas.openxmlformats.org/officeDocument/2006/relationships/hyperlink" Target="https://the-cc.io/curriculum" TargetMode="External"/><Relationship Id="rId2" Type="http://schemas.openxmlformats.org/officeDocument/2006/relationships/hyperlink" Target="https://www.raspberrypi.org/" TargetMode="Externa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slide" Target="../slides/slide136.xml"/><Relationship Id="rId5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hyperlink" Target="https://pixabay.com/vectors/school-school-supplies-education-1555910/" TargetMode="External"/><Relationship Id="rId2" Type="http://schemas.openxmlformats.org/officeDocument/2006/relationships/slide" Target="../slides/slide14.xml"/><Relationship Id="rId3" Type="http://schemas.openxmlformats.org/officeDocument/2006/relationships/notesMaster" Target="../notesMasters/notesMaster1.xml"/>
</Relationships>
</file>

<file path=ppt/notesSlides/_rels/notesSlide148.xml.rels><?xml version="1.0" encoding="UTF-8"?>
<Relationships xmlns="http://schemas.openxmlformats.org/package/2006/relationships"><Relationship Id="rId1" Type="http://schemas.openxmlformats.org/officeDocument/2006/relationships/slide" Target="../slides/slide148.xml"/><Relationship Id="rId2" Type="http://schemas.openxmlformats.org/officeDocument/2006/relationships/notesMaster" Target="../notesMasters/notesMaster1.xml"/>
</Relationships>
</file>

<file path=ppt/notesSlides/_rels/notesSlide149.xml.rels><?xml version="1.0" encoding="UTF-8"?>
<Relationships xmlns="http://schemas.openxmlformats.org/package/2006/relationships"><Relationship Id="rId1" Type="http://schemas.openxmlformats.org/officeDocument/2006/relationships/slide" Target="../slides/slide149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hyperlink" Target="https://pixabay.com/vectors/school-school-supplies-education-1555910/" TargetMode="External"/><Relationship Id="rId2" Type="http://schemas.openxmlformats.org/officeDocument/2006/relationships/slide" Target="../slides/slide15.xml"/><Relationship Id="rId3" Type="http://schemas.openxmlformats.org/officeDocument/2006/relationships/notesMaster" Target="../notesMasters/notesMaster1.xml"/>
</Relationships>
</file>

<file path=ppt/notesSlides/_rels/notesSlide150.xml.rels><?xml version="1.0" encoding="UTF-8"?>
<Relationships xmlns="http://schemas.openxmlformats.org/package/2006/relationships"><Relationship Id="rId1" Type="http://schemas.openxmlformats.org/officeDocument/2006/relationships/slide" Target="../slides/slide150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hyperlink" Target="https://pixabay.com/vectors/laptop-black-blue-screen-monitor-33521/" TargetMode="External"/><Relationship Id="rId2" Type="http://schemas.openxmlformats.org/officeDocument/2006/relationships/slide" Target="../slides/slide16.xml"/><Relationship Id="rId3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hyperlink" Target="https://pixabay.com/vectors/laptop-black-blue-screen-monitor-33521/" TargetMode="External"/><Relationship Id="rId2" Type="http://schemas.openxmlformats.org/officeDocument/2006/relationships/slide" Target="../slides/slide17.xml"/><Relationship Id="rId3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hyperlink" Target="https://pixabay.com/vectors/laptop-black-blue-screen-monitor-33521/" TargetMode="External"/><Relationship Id="rId2" Type="http://schemas.openxmlformats.org/officeDocument/2006/relationships/slide" Target="../slides/slide18.xml"/><Relationship Id="rId3" Type="http://schemas.openxmlformats.org/officeDocument/2006/relationships/notesMaster" Target="../notesMasters/notesMaster1.xml"/>
</Relationships>
</file>

<file path=ppt/notesSlides/_rels/notesSlide188.xml.rels><?xml version="1.0" encoding="UTF-8"?>
<Relationships xmlns="http://schemas.openxmlformats.org/package/2006/relationships"><Relationship Id="rId1" Type="http://schemas.openxmlformats.org/officeDocument/2006/relationships/hyperlink" Target="https://pixabay.com/vectors/check-mark-tick-mark-check-correct-1292787/" TargetMode="External"/><Relationship Id="rId2" Type="http://schemas.openxmlformats.org/officeDocument/2006/relationships/slide" Target="../slides/slide188.xml"/><Relationship Id="rId3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hyperlink" Target="https://pixabay.com/vectors/laptop-black-blue-screen-monitor-33521/" TargetMode="External"/><Relationship Id="rId2" Type="http://schemas.openxmlformats.org/officeDocument/2006/relationships/slide" Target="../slides/slide19.xml"/><Relationship Id="rId3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hyperlink" Target="https://pixabay.com/illustrations/storytelling-fantasy-imagination-4203628/" TargetMode="External"/><Relationship Id="rId2" Type="http://schemas.openxmlformats.org/officeDocument/2006/relationships/slide" Target="../slides/slide2.xml"/><Relationship Id="rId3" Type="http://schemas.openxmlformats.org/officeDocument/2006/relationships/notesMaster" Target="../notesMasters/notesMaster1.xml"/>
</Relationships>
</file>

<file path=ppt/notesSlides/_rels/notesSlide201.xml.rels><?xml version="1.0" encoding="UTF-8"?>
<Relationships xmlns="http://schemas.openxmlformats.org/package/2006/relationships"><Relationship Id="rId1" Type="http://schemas.openxmlformats.org/officeDocument/2006/relationships/hyperlink" Target="https://pixabay.com/vectors/check-mark-tick-mark-check-correct-1292787/" TargetMode="External"/><Relationship Id="rId2" Type="http://schemas.openxmlformats.org/officeDocument/2006/relationships/slide" Target="../slides/slide201.xml"/><Relationship Id="rId3" Type="http://schemas.openxmlformats.org/officeDocument/2006/relationships/notesMaster" Target="../notesMasters/notesMaster1.xml"/>
</Relationships>
</file>

<file path=ppt/notesSlides/_rels/notesSlide208.xml.rels><?xml version="1.0" encoding="UTF-8"?>
<Relationships xmlns="http://schemas.openxmlformats.org/package/2006/relationships"><Relationship Id="rId1" Type="http://schemas.openxmlformats.org/officeDocument/2006/relationships/hyperlink" Target="https://pixabay.com/vectors/check-mark-tick-mark-check-correct-1292787/" TargetMode="External"/><Relationship Id="rId2" Type="http://schemas.openxmlformats.org/officeDocument/2006/relationships/slide" Target="../slides/slide208.xml"/><Relationship Id="rId3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hyperlink" Target="https://www.iconspng.com/image/43308/light-bulb-on-off" TargetMode="External"/><Relationship Id="rId2" Type="http://schemas.openxmlformats.org/officeDocument/2006/relationships/slide" Target="../slides/slide23.xml"/><Relationship Id="rId3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hyperlink" Target="https://pixabay.com/illustrations/internet-planets-drinks-computers-3116062/" TargetMode="External"/><Relationship Id="rId2" Type="http://schemas.openxmlformats.org/officeDocument/2006/relationships/slide" Target="../slides/slide24.xml"/><Relationship Id="rId3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hyperlink" Target="https://www.iconspng.com/image/43308/light-bulb-on-off" TargetMode="External"/><Relationship Id="rId2" Type="http://schemas.openxmlformats.org/officeDocument/2006/relationships/slide" Target="../slides/slide25.xml"/><Relationship Id="rId3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hyperlink" Target="https://www.iconspng.com/image/43308/light-bulb-on-off" TargetMode="External"/><Relationship Id="rId2" Type="http://schemas.openxmlformats.org/officeDocument/2006/relationships/slide" Target="../slides/slide26.xml"/><Relationship Id="rId3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hyperlink" Target="https://pixabay.com/illustrations/feedback-group-communication-2044700/" TargetMode="External"/><Relationship Id="rId2" Type="http://schemas.openxmlformats.org/officeDocument/2006/relationships/slide" Target="../slides/slide28.xml"/><Relationship Id="rId3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hyperlink" Target="https://pixabay.com/illustrations/storytelling-fantasy-imagination-4203628/" TargetMode="External"/><Relationship Id="rId2" Type="http://schemas.openxmlformats.org/officeDocument/2006/relationships/slide" Target="../slides/slide3.xml"/><Relationship Id="rId3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hyperlink" Target="https://the-cc.io/curriculum" TargetMode="External"/><Relationship Id="rId2" Type="http://schemas.openxmlformats.org/officeDocument/2006/relationships/hyperlink" Target="https://www.raspberrypi.org/" TargetMode="Externa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slide" Target="../slides/slide31.xml"/><Relationship Id="rId5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hyperlink" Target="https://pixabay.com/illustrations/storytelling-fantasy-imagination-4203628/" TargetMode="External"/><Relationship Id="rId2" Type="http://schemas.openxmlformats.org/officeDocument/2006/relationships/slide" Target="../slides/slide4.xml"/><Relationship Id="rId3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hyperlink" Target="https://pixabay.com/vectors/hand-counting-fingers-one-two-162127/" TargetMode="External"/><Relationship Id="rId2" Type="http://schemas.openxmlformats.org/officeDocument/2006/relationships/slide" Target="../slides/slide46.xml"/><Relationship Id="rId3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hyperlink" Target="https://pixabay.com/vectors/hand-counting-fingers-one-two-162127/" TargetMode="External"/><Relationship Id="rId2" Type="http://schemas.openxmlformats.org/officeDocument/2006/relationships/slide" Target="../slides/slide47.xml"/><Relationship Id="rId3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hyperlink" Target="https://creativecommons.org/licenses/by-sa/3.0" TargetMode="External"/><Relationship Id="rId2" Type="http://schemas.openxmlformats.org/officeDocument/2006/relationships/slide" Target="../slides/slide6.xml"/><Relationship Id="rId3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hyperlink" Target="https://creativecommons.org/licenses/by-sa/3.0" TargetMode="External"/><Relationship Id="rId2" Type="http://schemas.openxmlformats.org/officeDocument/2006/relationships/slide" Target="../slides/slide7.xml"/><Relationship Id="rId3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hyperlink" Target="https://commons.wikimedia.org/w/index.php?curid=77442480" TargetMode="External"/><Relationship Id="rId2" Type="http://schemas.openxmlformats.org/officeDocument/2006/relationships/slide" Target="../slides/slide8.xml"/><Relationship Id="rId3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hyperlink" Target="https://commons.wikimedia.org/w/index.php?curid=77442480" TargetMode="External"/><Relationship Id="rId2" Type="http://schemas.openxmlformats.org/officeDocument/2006/relationships/slide" Target="../slides/slide9.xml"/><Relationship Id="rId3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0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Zuletzt aktualisiert: 30-09-2021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8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Die Ressourcen werden regelmäßig aktualisiert - die neueste Version finden Sie unter: </a:t>
            </a:r>
            <a:r>
              <a:rPr lang="en-GB" sz="1000" b="0" u="sng" strike="noStrike" spc="-1">
                <a:solidFill>
                  <a:srgbClr val="0000ff"/>
                </a:solidFill>
                <a:uFillTx/>
                <a:latin typeface="Quicksand"/>
                <a:ea typeface="Quicksand"/>
                <a:hlinkClick r:id="rId1"/>
              </a:rPr>
              <a:t>the-cc.io/curriculum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.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8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Diese Ressource wird von der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2"/>
              </a:rPr>
              <a:t>Raspberry Pi Foundation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unter einer Creative Commons Attribution-NonCommercial-ShareAlike 4.0 International Lizenz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lizenziert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.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Um eine Kopie dieser Lizenz zu sehen, besuchen Sie </a:t>
            </a:r>
            <a:r>
              <a:rPr lang="en-GB" sz="1000" b="0" u="sng" strike="noStrike" spc="-1">
                <a:solidFill>
                  <a:srgbClr val="0000ff"/>
                </a:solidFill>
                <a:uFillTx/>
                <a:latin typeface="Quicksand"/>
                <a:ea typeface="Quicksand"/>
                <a:hlinkClick r:id="rId3"/>
              </a:rPr>
              <a:t>creativecommons.org/licenses/by-nc-sa/4.0/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//pixabay.com/vectors/binary-0-1-background-3322478/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//pixabay.com/vectors/survey-icon-survey-icon-2316468/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//pixabay.com/vectors/school-school-supplies-education-1555910/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Zuletzt aktualisiert: 30-09-20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8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Die Ressourcen werden regelmäßig aktualisiert - die neueste Version finden Sie unter: </a:t>
            </a:r>
            <a:r>
              <a:rPr lang="en-GB" sz="1000" b="0" u="sng" strike="noStrike" spc="-1">
                <a:solidFill>
                  <a:srgbClr val="0000ff"/>
                </a:solidFill>
                <a:uFillTx/>
                <a:latin typeface="Quicksand"/>
                <a:ea typeface="Quicksand"/>
                <a:hlinkClick r:id="rId1"/>
              </a:rPr>
              <a:t>the-cc.io/curriculum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.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8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Diese Ressource wird von der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2"/>
              </a:rPr>
              <a:t>Raspberry Pi Foundation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unter einer Creative Commons Attribution-NonCommercial-ShareAlike 4.0 International Lizenz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lizenziert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.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Um eine Kopie dieser Lizenz zu sehen, besuchen Sie </a:t>
            </a:r>
            <a:r>
              <a:rPr lang="en-GB" sz="1000" b="0" u="sng" strike="noStrike" spc="-1">
                <a:solidFill>
                  <a:srgbClr val="0000ff"/>
                </a:solidFill>
                <a:uFillTx/>
                <a:latin typeface="Quicksand"/>
                <a:ea typeface="Quicksand"/>
                <a:hlinkClick r:id="rId3"/>
              </a:rPr>
              <a:t>creativecommons.org/licenses/by-nc-sa/4.0/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//pixabay.com/vectors/school-school-supplies-education-1555910/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Bildquelle: Google Folien Farbauswahl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Quelle: RPF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//pixabay.com/vectors/school-school-supplies-education-1555910/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Quelle: RPF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//pixabay.com/vectors/laptop-black-blue-screen-monitor-33521/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//pixabay.com/vectors/laptop-black-blue-screen-monitor-33521/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//pixabay.com/vectors/laptop-black-blue-screen-monitor-33521/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Bildquelle: </a:t>
            </a:r>
            <a:r>
              <a:rPr lang="en-GB" sz="1100" b="0" u="sng" strike="noStrike" spc="-1">
                <a:solidFill>
                  <a:schemeClr val="hlink"/>
                </a:solidFill>
                <a:uFillTx/>
                <a:latin typeface="Arial"/>
                <a:hlinkClick r:id="rId1"/>
              </a:rPr>
              <a:t>https:</a:t>
            </a: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//pixabay.com/vectors/check-mark-tick-mark-check-correct-1292787/ 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//pixabay.com/vectors/laptop-black-blue-screen-monitor-33521/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https://pixabay.com/illustrations/storytelling-fantasy-imagination-4203628/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Bildquelle: </a:t>
            </a:r>
            <a:r>
              <a:rPr lang="en-GB" sz="1100" b="0" u="sng" strike="noStrike" spc="-1">
                <a:solidFill>
                  <a:schemeClr val="hlink"/>
                </a:solidFill>
                <a:uFillTx/>
                <a:latin typeface="Arial"/>
                <a:hlinkClick r:id="rId1"/>
              </a:rPr>
              <a:t>https:</a:t>
            </a: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//pixabay.com/vectors/check-mark-tick-mark-check-correct-1292787/ 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Bildquelle: </a:t>
            </a:r>
            <a:r>
              <a:rPr lang="en-GB" sz="1100" b="0" u="sng" strike="noStrike" spc="-1">
                <a:solidFill>
                  <a:schemeClr val="hlink"/>
                </a:solidFill>
                <a:uFillTx/>
                <a:latin typeface="Arial"/>
                <a:hlinkClick r:id="rId1"/>
              </a:rPr>
              <a:t>https:</a:t>
            </a: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//pixabay.com/vectors/check-mark-tick-mark-check-correct-1292787/ 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Bildquelle (Glühbirne):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//www.iconspng.com/image/43308/light-bulb-on-off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Bildquelle (Schalter): Die Raspberry Pi Foundation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//pixabay.com/illustrations/internet-planets-drinks-computers-3116062/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//www.iconspng.com/image/43308/light-bulb-on-off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//www.iconspng.com/image/43308/light-bulb-on-off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Bildquelle: Die Raspberry Pi Foundation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//pixabay.com/illustrations/feedback-group-communication-2044700/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https://pixabay.com/illustrations/storytelling-fantasy-imagination-4203628/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Zuletzt aktualisiert: 30-09-2021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8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Die Ressourcen werden regelmäßig aktualisiert - die neueste Version finden Sie unter: </a:t>
            </a:r>
            <a:r>
              <a:rPr lang="en-GB" sz="1000" b="0" u="sng" strike="noStrike" spc="-1">
                <a:solidFill>
                  <a:srgbClr val="0000ff"/>
                </a:solidFill>
                <a:uFillTx/>
                <a:latin typeface="Quicksand"/>
                <a:ea typeface="Quicksand"/>
                <a:hlinkClick r:id="rId1"/>
              </a:rPr>
              <a:t>the-cc.io/curriculum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.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8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Diese Ressource wird von der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2"/>
              </a:rPr>
              <a:t>Raspberry Pi Foundation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unter einer Creative Commons Attribution-NonCommercial-ShareAlike 4.0 International Lizenz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lizenziert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. </a:t>
            </a:r>
            <a:r>
              <a:rPr lang="en-GB" sz="1000" b="0" strike="noStrike" spc="-1">
                <a:solidFill>
                  <a:srgbClr val="666666"/>
                </a:solidFill>
                <a:latin typeface="Quicksand"/>
                <a:ea typeface="Quicksand"/>
              </a:rPr>
              <a:t>Um eine Kopie dieser Lizenz zu sehen, besuchen Sie </a:t>
            </a:r>
            <a:r>
              <a:rPr lang="en-GB" sz="1000" b="0" u="sng" strike="noStrike" spc="-1">
                <a:solidFill>
                  <a:srgbClr val="0000ff"/>
                </a:solidFill>
                <a:uFillTx/>
                <a:latin typeface="Quicksand"/>
                <a:ea typeface="Quicksand"/>
                <a:hlinkClick r:id="rId3"/>
              </a:rPr>
              <a:t>creativecommons.org/licenses/by-nc-sa/4.0/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Quelle: Wikimedia commons, Menschen-Haar-1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chemeClr val="dk1"/>
                </a:solidFill>
                <a:latin typeface="Arial"/>
              </a:rPr>
              <a:t>Quelle: Wikimedia commons, Menschen-Haar-1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Bildquelle: RPF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https://pixabay.com/illustrations/storytelling-fantasy-imagination-4203628/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//pixabay.com/vectors/hand-counting-fingers-one-two-162127/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lang="en-GB" sz="1000" b="0" strike="noStrike" spc="-1">
                <a:solidFill>
                  <a:srgbClr val="1155cc"/>
                </a:solidFill>
                <a:latin typeface="Quicksand"/>
                <a:ea typeface="Quicksand"/>
              </a:rPr>
              <a:t>//pixabay.com/vectors/hand-counting-fingers-one-two-162127/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Bildquelle: BabelStone [CC BY-SA 3.0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(</a:t>
            </a: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https://creativecommons.org/licenses/by-sa/3.0)]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Bildquelle: BabelStone [CC BY-SA 3.0 </a:t>
            </a:r>
            <a:r>
              <a:rPr lang="en-GB" sz="1000" b="0" u="sng" strike="noStrike" spc="-1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(</a:t>
            </a: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https://creativecommons.org/licenses/by-sa/3.0)]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highlight>
                  <a:srgbClr val="ffffff"/>
                </a:highlight>
                <a:uFillTx/>
                <a:latin typeface="Quicksand"/>
                <a:ea typeface="Quicksand"/>
                <a:hlinkClick r:id="rId1"/>
              </a:rPr>
              <a:t>https://commons.wikimedia.org/w/index.php?curid=77442480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1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lang="en-GB" sz="1000" b="0" u="sng" strike="noStrike" spc="-1">
                <a:solidFill>
                  <a:srgbClr val="1155cc"/>
                </a:solidFill>
                <a:highlight>
                  <a:srgbClr val="ffffff"/>
                </a:highlight>
                <a:uFillTx/>
                <a:latin typeface="Quicksand"/>
                <a:ea typeface="Quicksand"/>
                <a:hlinkClick r:id="rId1"/>
              </a:rPr>
              <a:t>https://commons.wikimedia.org/w/index.php?curid=77442480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C0F5BEC-2E31-4BCB-A3DD-26BE887E7630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751AC9A1-5276-4A90-8B51-8E154675C137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ACD004C-713B-40A2-AF9D-902E0BCF0AD7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D4F75C7-E7B3-4708-A1AD-C6C57C29606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1998720" cy="365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2410200" y="1017720"/>
            <a:ext cx="1998720" cy="365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FB34C7-7E03-48F5-91D1-08414A920BF2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3D8D44-6317-4E28-8084-60087E3670D1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8ACCCD5-955C-437C-B08F-C0E98C41FDD6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29048B7-CDD7-48B1-9C5D-071F966C13AF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F67455-4E0D-4661-AF9B-CBBA0D48F22B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E61A7E4-F7C9-4DE5-AD23-60F79CB59BF3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BA968CC-4AF3-4118-AA61-D7CC669DFF37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27040" y="576720"/>
            <a:ext cx="8095320" cy="2034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buNone/>
            </a:pP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Google Shape;13;p2" descr=""/>
          <p:cNvPicPr/>
          <p:nvPr/>
        </p:nvPicPr>
        <p:blipFill>
          <a:blip r:embed="rId2"/>
          <a:stretch/>
        </p:blipFill>
        <p:spPr>
          <a:xfrm>
            <a:off x="7455600" y="4491360"/>
            <a:ext cx="1406880" cy="4248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557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sldNum" idx="9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E511DDD-CE29-4F2A-AF57-A94E93C4B6D7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41520" y="1017720"/>
            <a:ext cx="279144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278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 idx="10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A1C5FD4-1D61-4F49-88F7-891C4E1D746E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253320" y="1017720"/>
            <a:ext cx="557892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269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11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D1871888-F9C2-462D-A5E2-F5F5AB3385B4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253320" y="1017720"/>
            <a:ext cx="269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149160" y="1017720"/>
            <a:ext cx="269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040" y="319680"/>
            <a:ext cx="8520840" cy="450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buNone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1E8D6BA0-AE7C-4568-B336-BD570474605A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734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2"/>
          </p:nvPr>
        </p:nvSpPr>
        <p:spPr>
          <a:xfrm>
            <a:off x="459000" y="4793400"/>
            <a:ext cx="719640" cy="1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Montserrat Medium"/>
                <a:ea typeface="Montserrat Medium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F0313518-1900-40CC-AC8B-DE73A1272511}" type="slidenum">
              <a:rPr lang="en-GB" sz="800" b="0" strike="noStrike" spc="-1">
                <a:solidFill>
                  <a:srgbClr val="494985"/>
                </a:solidFill>
                <a:latin typeface="Montserrat Medium"/>
                <a:ea typeface="Montserrat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title"/>
          </p:nvPr>
        </p:nvSpPr>
        <p:spPr>
          <a:xfrm>
            <a:off x="4734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9000" y="1438200"/>
            <a:ext cx="8225640" cy="3189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buNone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ldNum" idx="3"/>
          </p:nvPr>
        </p:nvSpPr>
        <p:spPr>
          <a:xfrm>
            <a:off x="459000" y="4793400"/>
            <a:ext cx="719640" cy="1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b3241"/>
                </a:solidFill>
                <a:latin typeface="Montserrat Medium"/>
                <a:ea typeface="Montserrat Medium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63F41041-C17C-4EA2-92A4-04115839C3DE}" type="slidenum">
              <a:rPr lang="en-GB" sz="800" b="0" strike="noStrike" spc="-1">
                <a:solidFill>
                  <a:srgbClr val="4b3241"/>
                </a:solidFill>
                <a:latin typeface="Montserrat Medium"/>
                <a:ea typeface="Montserrat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852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311040" y="311040"/>
            <a:ext cx="8521920" cy="70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080087B-8210-4F87-9E3D-CEFB90A1F485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8520840" cy="3096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sldNum" idx="5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521BE63-7F66-43B3-9AB0-4D4B460A82EA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311040" y="471960"/>
            <a:ext cx="8520840" cy="3795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11040" y="4282200"/>
            <a:ext cx="8520840" cy="545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6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21460E2A-7177-41A2-8424-E834CE34860F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852084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7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68DCFDD1-3D26-47AB-80C4-A72EF773F1F7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ldNum" idx="8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10CE4F82-68C1-4B01-870C-33DD7F42A9E2}" type="slidenum">
              <a:rPr lang="en-GB" sz="800" b="0" strike="noStrike" spc="-1">
                <a:solidFill>
                  <a:srgbClr val="494985"/>
                </a:solidFill>
                <a:latin typeface="Quicksand Medium"/>
                <a:ea typeface="Quicksand Medium"/>
              </a:rPr>
              <a:t>&lt;Nummer&gt;</a:t>
            </a:fld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Klicken Sie auf , um das Textformat der Gliederung zu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Klicken Sie auf , um das Format des Titeltextes zu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2.xml"/>
</Relationships>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24.xml"/>
</Relationships>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3.xml"/>
</Relationships>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6.xml"/>
</Relationships>
</file>

<file path=ppt/slides/_rels/slide13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9.xml"/>
</Relationships>
</file>

<file path=ppt/slides/_rels/slide13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1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4.xml"/>
</Relationships>
</file>

<file path=ppt/slides/_rels/slide1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.xml"/>
</Relationships>
</file>

<file path=ppt/slides/_rels/slide1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48.xml"/>
</Relationships>
</file>

<file path=ppt/slides/_rels/slide14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5.xml"/>
</Relationships>
</file>

<file path=ppt/slides/_rels/slide15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50.xml"/>
</Relationships>
</file>

<file path=ppt/slides/_rels/slide1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6.xml"/>
</Relationships>
</file>

<file path=ppt/slides/_rels/slide1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7.xml"/>
</Relationships>
</file>

<file path=ppt/slides/_rels/slide1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7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.xml"/>
</Relationships>
</file>

<file path=ppt/slides/_rels/slide17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9.xml"/>
</Relationships>
</file>

<file path=ppt/slides/_rels/slide1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8.xml"/>
</Relationships>
</file>

<file path=ppt/slides/_rels/slide1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8.xml"/>
</Relationships>
</file>

<file path=ppt/slides/_rels/slide1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9.xml"/>
</Relationships>
</file>

<file path=ppt/slides/_rels/slide1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9.xml"/>
</Relationships>
</file>

<file path=ppt/slides/_rels/slide2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1.xml"/>
</Relationships>
</file>

<file path=ppt/slides/_rels/slide2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8.xml"/>
</Relationships>
</file>

<file path=ppt/slides/_rels/slide20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.xml"/>
</Relationships>
</file>

<file path=ppt/slides/_rels/slide2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9.xml"/>
</Relationships>
</file>

<file path=ppt/slides/_rels/slide2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2.png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Relationship Id="rId9" Type="http://schemas.openxmlformats.org/officeDocument/2006/relationships/image" Target="../media/image19.png"/><Relationship Id="rId10" Type="http://schemas.openxmlformats.org/officeDocument/2006/relationships/slideLayout" Target="../slideLayouts/slideLayout9.xml"/><Relationship Id="rId11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4.png"/><Relationship Id="rId5" Type="http://schemas.openxmlformats.org/officeDocument/2006/relationships/image" Target="../media/image14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5.png"/><Relationship Id="rId9" Type="http://schemas.openxmlformats.org/officeDocument/2006/relationships/slideLayout" Target="../slideLayouts/slideLayout9.xml"/><Relationship Id="rId10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9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27040" y="576720"/>
            <a:ext cx="8095320" cy="2034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Lektion 1: Was ist Darstellung?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32800" y="2665440"/>
            <a:ext cx="8095320" cy="73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KS4 - Darstellungen von Daten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 verwenden Symbole, um viele Dinge darzustellen.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Fallen Ihnen einige Beispiele ein?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Vertretung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Ich habe es gefunden!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5" name="Google Shape;688;p83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4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5 - 4 = 1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1 - 1 = 0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Google Shape;690;p83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Schließlich bleibt noch die Umwandlung von Dezimal- in Binärzahlen.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50" name="Google Shape;697;p84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Dezimalzahlen ist </a:t>
            </a:r>
            <a:r>
              <a:rPr lang="en-GB" sz="14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101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Binärzahlen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Google Shape;699;p84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können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Ihre Berechnungen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überprüfen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indem Sie eine schnelle Umrechnung in das Binärsystem vornehmen, um sicherzugehen.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101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Binärformat ist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Dezimalformat!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 wird umso wichtiger, je höher die Zahlen sind, vor allem, wenn Sie sich in einer Prüfung befinden!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55" name="Google Shape;706;p85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Dezimalzahlen ist </a:t>
            </a:r>
            <a:r>
              <a:rPr lang="en-GB" sz="14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101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Binärzahlen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Google Shape;708;p8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60" name="Google Shape;715;p86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Google Shape;717;p86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Welches ist die höchste Zahl in der Tabelle, die in die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65" name="Google Shape;724;p87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Google Shape;726;p87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Welches ist die höchste Zahl in der Tabelle, die zu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0" name="Google Shape;733;p88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28980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Google Shape;735;p8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Ziehen Sie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32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ab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 Was bleibt übrig?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5" name="Google Shape;742;p89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?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Google Shape;744;p89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Ziehen Sie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32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ab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 Was bleibt übrig?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80" name="Google Shape;751;p90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Google Shape;753;p90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Was ist der höchste Wert, der in die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28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85" name="Google Shape;760;p91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Google Shape;762;p91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Ziehen Sie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16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28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ab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 Was bleibt dann noch übrig?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90" name="Google Shape;769;p92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chemeClr val="lt1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chemeClr val="lt1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?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Google Shape;771;p92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 verwenden Symbole, um viele Dinge darzustellen.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Fallen Ihnen einige Beispiele ein?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Vertretung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Beispiele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Buchstaben des Alphabets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Ziffern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Mathematische Operationen, z. B. + für "addieren".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Musikalische Noten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Gebärdensprache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Straßenschilder, etc.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Ziehen Sie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16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28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ab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 Was bleibt dann noch übrig?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95" name="Google Shape;778;p93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Google Shape;780;p93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Was ist der höchste Wert, der in die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12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0" name="Google Shape;787;p94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Google Shape;789;p94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Was ist der höchste Wert, der in die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12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05" name="Google Shape;796;p95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Google Shape;798;p9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Ziehen Sie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8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12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ab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 Was bleibt übrig?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10" name="Google Shape;805;p96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12 - 8 = ?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Google Shape;807;p96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Ziehen Sie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8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12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ab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 Was bleibt übrig?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15" name="Google Shape;814;p97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12 - 8 = 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Google Shape;816;p97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Welches ist der höchste Wert, der in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20" name="Google Shape;823;p98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12 - 8 = 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Google Shape;825;p9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Welches ist der höchste Wert, der in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25" name="Google Shape;832;p99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12 - 8 = 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Google Shape;834;p99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Nimm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weg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 Was bleibt übrig?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30" name="Google Shape;841;p100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12 - 8 = 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4 - 4 = ?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Google Shape;843;p100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Nimm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weg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 Was bleibt übrig?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35" name="Google Shape;850;p101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12 - 8 = 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4 - 4 = 0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Google Shape;852;p101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Da nichts mehr übrig ist, tragen Sie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die verbleibenden Spalten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0en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ein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40" name="Google Shape;859;p102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64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60 - 32 = 28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28 - 16 = 12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12 - 8 = 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4 - 4 = 0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Google Shape;861;p102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Computer sind gut im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Speichern von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 - warum das so ist, werden Sie später erfahren.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Programme, Texte, Zahlen, Bilder, Töne usw. werden in einem Computer durch Zahlen dargestellt.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 müssen uns nur auf ein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Kodierungssystem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einigen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Zum Beispiel: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65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bedeutet A.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Vertretung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Google Shape;160;p 1" descr=""/>
          <p:cNvPicPr/>
          <p:nvPr/>
        </p:nvPicPr>
        <p:blipFill>
          <a:blip r:embed="rId1"/>
          <a:stretch/>
        </p:blipFill>
        <p:spPr>
          <a:xfrm>
            <a:off x="4736520" y="1170000"/>
            <a:ext cx="4096080" cy="254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Sie haben Ihre Antwort!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45" name="Google Shape;868;p103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4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Dezimalzahlen ist </a:t>
            </a:r>
            <a:r>
              <a:rPr lang="en-GB" sz="14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111100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Binärzahlen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Google Shape;870;p103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Überprüfen Sie jetzt noch einmal, ob Sie richtig lagen.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50" name="Google Shape;877;p104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32 + 16 + 8 + 4 = ?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Google Shape;879;p104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wir, eine höhere Zahl umzurechnen.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 Sie 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60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Überprüfen Sie jetzt noch einmal, ob Sie richtig lagen.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55" name="Google Shape;886;p105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32 + 16 + 8 + 4 = 60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Google Shape;888;p10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Füllen Sie das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Aufgabenblatt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aus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um die Umrechnung von Dezimal- in Binärzahlen zu üben.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Füllen Sie den Aktivitätsbogen aus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solidFill>
            <a:schemeClr val="lt1"/>
          </a:solidFill>
          <a:ln w="9360">
            <a:solidFill>
              <a:srgbClr val="000000"/>
            </a:solidFill>
            <a:round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rgbClr val="cd2355"/>
                </a:solidFill>
                <a:latin typeface="Quicksand SemiBold"/>
                <a:ea typeface="Quicksand SemiBold"/>
              </a:rPr>
              <a:t>Umwandlung von Dezimal in </a:t>
            </a:r>
            <a:r>
              <a:rPr lang="en-GB" sz="1900" b="0" strike="noStrike" spc="-1">
                <a:solidFill>
                  <a:srgbClr val="cd2355"/>
                </a:solidFill>
                <a:latin typeface="Quicksand SemiBold"/>
                <a:ea typeface="Quicksand SemiBold"/>
              </a:rPr>
              <a:t>Binär </a:t>
            </a:r>
            <a:endParaRPr lang="en-US" sz="1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900" b="0" strike="noStrike" spc="-1">
                <a:solidFill>
                  <a:schemeClr val="dk1"/>
                </a:solidFill>
                <a:latin typeface="Quicksand"/>
                <a:ea typeface="Quicksand"/>
              </a:rPr>
              <a:t>Arbeitsbeispiel - </a:t>
            </a:r>
            <a:r>
              <a:rPr lang="en-GB" sz="900" b="0" strike="noStrike" spc="-1">
                <a:solidFill>
                  <a:srgbClr val="000000"/>
                </a:solidFill>
                <a:latin typeface="Quicksand"/>
                <a:ea typeface="Quicksand"/>
              </a:rPr>
              <a:t>Umwandlung von Dezimal in Binär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600" b="1" strike="noStrike" spc="-1">
                <a:solidFill>
                  <a:srgbClr val="000000"/>
                </a:solidFill>
                <a:latin typeface="Quicksand"/>
                <a:ea typeface="Quicksand"/>
              </a:rPr>
              <a:t>Schritt 1: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Finde die höchste Zahl, die in die </a:t>
            </a:r>
            <a:r>
              <a:rPr lang="en-GB" sz="6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5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passt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.</a:t>
            </a: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600" b="1" strike="noStrike" spc="-1">
                <a:solidFill>
                  <a:srgbClr val="000000"/>
                </a:solidFill>
                <a:latin typeface="Quicksand"/>
                <a:ea typeface="Quicksand"/>
              </a:rPr>
              <a:t>Schritt 2: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Geben Sie eine </a:t>
            </a:r>
            <a:r>
              <a:rPr lang="en-GB" sz="6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in diese Spalte ein und ziehen Sie die Stellenwertzahl von Ihrer aktuellen Zahl ab.</a:t>
            </a: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5 - 4 = 1</a:t>
            </a: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600" b="1" strike="noStrike" spc="-1">
                <a:solidFill>
                  <a:srgbClr val="000000"/>
                </a:solidFill>
                <a:latin typeface="Quicksand"/>
                <a:ea typeface="Quicksand"/>
              </a:rPr>
              <a:t>Schritt 3: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Finde die höchste Zahl, die in die </a:t>
            </a:r>
            <a:r>
              <a:rPr lang="en-GB" sz="6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passt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, und füge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in den Spalten, in die die Zahlen nicht passen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, eine </a:t>
            </a:r>
            <a:r>
              <a:rPr lang="en-GB" sz="6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0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hinzu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.</a:t>
            </a: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600" b="1" strike="noStrike" spc="-1">
                <a:solidFill>
                  <a:srgbClr val="000000"/>
                </a:solidFill>
                <a:latin typeface="Quicksand"/>
                <a:ea typeface="Quicksand"/>
              </a:rPr>
              <a:t>Schritt 4: </a:t>
            </a:r>
            <a:r>
              <a:rPr lang="en-GB" sz="600" b="0" strike="noStrike" spc="-1">
                <a:solidFill>
                  <a:srgbClr val="000000"/>
                </a:solidFill>
                <a:latin typeface="Quicksand"/>
                <a:ea typeface="Quicksand"/>
              </a:rPr>
              <a:t>Überprüfen Sie Ihre Berechnungen, indem Sie die Zahl in Dezimalzahlen umwandeln.</a:t>
            </a: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4 + 1 = 5 ✔</a:t>
            </a:r>
            <a:endParaRPr lang="en-US" sz="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62" name="Google Shape;897;p106"/>
          <p:cNvGraphicFramePr/>
          <p:nvPr/>
        </p:nvGraphicFramePr>
        <p:xfrm>
          <a:off x="4834440" y="1895760"/>
          <a:ext cx="3943800" cy="610560"/>
        </p:xfrm>
        <a:graphic>
          <a:graphicData uri="http://schemas.openxmlformats.org/drawingml/2006/table">
            <a:tbl>
              <a:tblPr/>
              <a:tblGrid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</a:tblGrid>
              <a:tr h="12600"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9440"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5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63" name="Google Shape;898;p106"/>
          <p:cNvGraphicFramePr/>
          <p:nvPr/>
        </p:nvGraphicFramePr>
        <p:xfrm>
          <a:off x="4812840" y="3768120"/>
          <a:ext cx="3943800" cy="610560"/>
        </p:xfrm>
        <a:graphic>
          <a:graphicData uri="http://schemas.openxmlformats.org/drawingml/2006/table">
            <a:tbl>
              <a:tblPr/>
              <a:tblGrid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</a:tblGrid>
              <a:tr h="360"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0"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5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64" name="Google Shape;899;p106"/>
          <p:cNvGraphicFramePr/>
          <p:nvPr/>
        </p:nvGraphicFramePr>
        <p:xfrm>
          <a:off x="4812840" y="3050280"/>
          <a:ext cx="3943800" cy="610560"/>
        </p:xfrm>
        <a:graphic>
          <a:graphicData uri="http://schemas.openxmlformats.org/drawingml/2006/table">
            <a:tbl>
              <a:tblPr/>
              <a:tblGrid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  <a:gridCol w="438120"/>
              </a:tblGrid>
              <a:tr h="121320"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1320"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6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6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5</a:t>
                      </a:r>
                      <a:endParaRPr lang="en-US" sz="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Fragen im Schnelldurchlauf!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die Antwort haben, zeigen Sie sie auf Ihrem Mini-Whiteboard oder einer Folie auf Ihrem Computer an.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Konvertieren Sie diese Binärzahlen in Dezimalzahlen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8" name="Google Shape;907;p107" descr=""/>
          <p:cNvPicPr/>
          <p:nvPr/>
        </p:nvPicPr>
        <p:blipFill>
          <a:blip r:embed="rId1"/>
          <a:stretch/>
        </p:blipFill>
        <p:spPr>
          <a:xfrm>
            <a:off x="5049000" y="1170000"/>
            <a:ext cx="3471480" cy="34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101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Google Shape;913;p108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5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Google Shape;914;p108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6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101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Google Shape;921;p109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5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Google Shape;922;p109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6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1111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Google Shape;929;p110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14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Google Shape;930;p110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15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1111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Google Shape;937;p111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14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Google Shape;938;p111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15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10111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Google Shape;945;p112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23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Google Shape;946;p112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21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"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Notwendigkeit ist die Mutter der Erfindung</a:t>
            </a:r>
            <a:r>
              <a:rPr lang="en-GB" sz="1800" b="0" i="1" strike="noStrike" spc="-1">
                <a:solidFill>
                  <a:schemeClr val="dk1"/>
                </a:solidFill>
                <a:latin typeface="Quicksand"/>
                <a:ea typeface="Quicksand"/>
              </a:rPr>
              <a:t>" -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anon.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der Erfindung des Computers konnten wir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Berechnungen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schneller, genauer und effizienter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durchführen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als Menschen.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Daten und Anweisungen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oogle Shape;168;p 1" descr=""/>
          <p:cNvPicPr/>
          <p:nvPr/>
        </p:nvPicPr>
        <p:blipFill>
          <a:blip r:embed="rId1"/>
          <a:stretch/>
        </p:blipFill>
        <p:spPr>
          <a:xfrm>
            <a:off x="5034240" y="1170000"/>
            <a:ext cx="3501360" cy="36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10111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Google Shape;953;p113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23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Google Shape;954;p113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21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1110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Google Shape;961;p114"/>
          <p:cNvSpPr/>
          <p:nvPr/>
        </p:nvSpPr>
        <p:spPr>
          <a:xfrm>
            <a:off x="827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11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Google Shape;962;p114"/>
          <p:cNvSpPr/>
          <p:nvPr/>
        </p:nvSpPr>
        <p:spPr>
          <a:xfrm>
            <a:off x="5219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Google Shape;963;p114"/>
          <p:cNvSpPr/>
          <p:nvPr/>
        </p:nvSpPr>
        <p:spPr>
          <a:xfrm>
            <a:off x="827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13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Google Shape;964;p114"/>
          <p:cNvSpPr/>
          <p:nvPr/>
        </p:nvSpPr>
        <p:spPr>
          <a:xfrm>
            <a:off x="5219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14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1110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Google Shape;971;p115"/>
          <p:cNvSpPr/>
          <p:nvPr/>
        </p:nvSpPr>
        <p:spPr>
          <a:xfrm>
            <a:off x="827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11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Google Shape;972;p115"/>
          <p:cNvSpPr/>
          <p:nvPr/>
        </p:nvSpPr>
        <p:spPr>
          <a:xfrm>
            <a:off x="5219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Google Shape;973;p115"/>
          <p:cNvSpPr/>
          <p:nvPr/>
        </p:nvSpPr>
        <p:spPr>
          <a:xfrm>
            <a:off x="827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13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Google Shape;974;p115"/>
          <p:cNvSpPr/>
          <p:nvPr/>
        </p:nvSpPr>
        <p:spPr>
          <a:xfrm>
            <a:off x="5219640" y="3007800"/>
            <a:ext cx="3022560" cy="137664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14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10000011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Google Shape;981;p116"/>
          <p:cNvSpPr/>
          <p:nvPr/>
        </p:nvSpPr>
        <p:spPr>
          <a:xfrm>
            <a:off x="827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128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Google Shape;982;p116"/>
          <p:cNvSpPr/>
          <p:nvPr/>
        </p:nvSpPr>
        <p:spPr>
          <a:xfrm>
            <a:off x="5219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131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Google Shape;983;p116"/>
          <p:cNvSpPr/>
          <p:nvPr/>
        </p:nvSpPr>
        <p:spPr>
          <a:xfrm>
            <a:off x="827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129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Google Shape;984;p116"/>
          <p:cNvSpPr/>
          <p:nvPr/>
        </p:nvSpPr>
        <p:spPr>
          <a:xfrm>
            <a:off x="5219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132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Roboto Mono"/>
                <a:ea typeface="Roboto Mono"/>
              </a:rPr>
              <a:t>10000011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Google Shape;991;p117"/>
          <p:cNvSpPr/>
          <p:nvPr/>
        </p:nvSpPr>
        <p:spPr>
          <a:xfrm>
            <a:off x="827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128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Google Shape;992;p117"/>
          <p:cNvSpPr/>
          <p:nvPr/>
        </p:nvSpPr>
        <p:spPr>
          <a:xfrm>
            <a:off x="5219640" y="1396440"/>
            <a:ext cx="3022560" cy="137664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131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Google Shape;993;p117"/>
          <p:cNvSpPr/>
          <p:nvPr/>
        </p:nvSpPr>
        <p:spPr>
          <a:xfrm>
            <a:off x="827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129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Google Shape;994;p117"/>
          <p:cNvSpPr/>
          <p:nvPr/>
        </p:nvSpPr>
        <p:spPr>
          <a:xfrm>
            <a:off x="5219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132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dieser Lektion werden Sie...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Lernen über Zahlenbasen und wie man zwischen Basis-2- und Basis-10-Zahlen umrechnet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Nächste Lektion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der nächsten Lektion werden Sie...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Lernen, wie man binäre Additionen durchführt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Zusammenfassung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527040" y="576720"/>
            <a:ext cx="8095320" cy="2034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Lektion 7: Hexadezimal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 type="subTitle"/>
          </p:nvPr>
        </p:nvSpPr>
        <p:spPr>
          <a:xfrm>
            <a:off x="532800" y="2665440"/>
            <a:ext cx="8095320" cy="73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KS4 - Darstellungen von Daten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Benutze das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Arbeitsblatt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um zu sehen, wie viel du dir merken kannst: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Vorzeichen und Größenordnung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Zweierkomplement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Binäre Ganzzahlen mit Vorzeichen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Starter-Aktivität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6" name="Google Shape;83;p 2" descr=""/>
          <p:cNvPicPr/>
          <p:nvPr/>
        </p:nvPicPr>
        <p:blipFill>
          <a:blip r:embed="rId1"/>
          <a:stretch/>
        </p:blipFill>
        <p:spPr>
          <a:xfrm>
            <a:off x="8451000" y="478080"/>
            <a:ext cx="380520" cy="380520"/>
          </a:xfrm>
          <a:prstGeom prst="rect">
            <a:avLst/>
          </a:prstGeom>
          <a:ln w="0">
            <a:noFill/>
          </a:ln>
        </p:spPr>
      </p:pic>
      <p:pic>
        <p:nvPicPr>
          <p:cNvPr id="727" name="Google Shape;84;p 2" descr=""/>
          <p:cNvPicPr/>
          <p:nvPr/>
        </p:nvPicPr>
        <p:blipFill>
          <a:blip r:embed="rId2"/>
          <a:stretch/>
        </p:blipFill>
        <p:spPr>
          <a:xfrm>
            <a:off x="4969800" y="1011600"/>
            <a:ext cx="3829680" cy="356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852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dieser Lektion lernen Sie: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Erklären Sie, warum und wo die hexadezimale Schreibweise verwendet wird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Erläutern Sie, wie Zahlen im Hexadezimalsystem dargestellt werden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Umwandlung von Dezimalzahlen in und aus Hexadezimalzahlen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title"/>
          </p:nvPr>
        </p:nvSpPr>
        <p:spPr>
          <a:xfrm>
            <a:off x="311040" y="311040"/>
            <a:ext cx="8521920" cy="70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Lektion 7: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92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Zielsetzungen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1" name="Google Shape;92;p 2" descr=""/>
          <p:cNvPicPr/>
          <p:nvPr/>
        </p:nvPicPr>
        <p:blipFill>
          <a:blip r:embed="rId1"/>
          <a:stretch/>
        </p:blipFill>
        <p:spPr>
          <a:xfrm>
            <a:off x="8271360" y="364680"/>
            <a:ext cx="418680" cy="41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Ist Binär zur Basis 10 oder zur Basis 2?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4" name="Google Shape;99;p 2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Basis 10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Google Shape;100;p 2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Basis 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Was sind die Bestandteile dieser Berechnung?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× 12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Daten und Anweisungen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Google Shape;176;p 1" descr=""/>
          <p:cNvPicPr/>
          <p:nvPr/>
        </p:nvPicPr>
        <p:blipFill>
          <a:blip r:embed="rId1"/>
          <a:stretch/>
        </p:blipFill>
        <p:spPr>
          <a:xfrm>
            <a:off x="5034240" y="1170000"/>
            <a:ext cx="3501360" cy="36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Ist Binär zur Basis 10 oder zur Basis 2?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Google Shape;107;p 2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Basis 10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Google Shape;108;p 2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Basis 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Wie viele Stellen hat das Dezimalsystem?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Google Shape;115;p 1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Google Shape;116;p 2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10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Wie viele Stellen hat das Dezimalsystem?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Google Shape;123;p 1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Google Shape;124;p 1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10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3000" b="0" strike="noStrike" spc="-1">
                <a:solidFill>
                  <a:schemeClr val="dk1"/>
                </a:solidFill>
                <a:latin typeface="Quicksand"/>
                <a:ea typeface="Quicksand"/>
              </a:rPr>
              <a:t>16!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 ist ein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Zahlensystem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zur Basis 16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viele Ziffern hat sie Ihrer Meinung nach?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2" dur="indefinite" restart="never" nodeType="tmRoot">
          <p:childTnLst>
            <p:seq>
              <p:cTn id="203" dur="indefinite" nodeType="mainSeq">
                <p:childTnLst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8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für Hexadezimal verwendeten Ziffern sind: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0, 1, 2, 3, 4, 5, 6, 7,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8, 9, A, B, C, D, E, F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für Hexadezimal verwendeten Ziffern sind;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0, 1, 2, 3, 4, 5, 6, 7,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8, 9, A, B, C, D, E, F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Beachten Sie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dass die Buchstaben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bis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F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für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bis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15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stehen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8" name="Google Shape;147;p 1" descr=""/>
          <p:cNvPicPr/>
          <p:nvPr/>
        </p:nvPicPr>
        <p:blipFill>
          <a:blip r:embed="rId1"/>
          <a:stretch/>
        </p:blipFill>
        <p:spPr>
          <a:xfrm>
            <a:off x="4359600" y="3264120"/>
            <a:ext cx="428400" cy="42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 wird oft anstelle von binär verwendet, weil: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Es ist einfacher zu lesen und zu interpretieren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Es werden weniger Ziffern verwendet, um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denselben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Wert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darzustellen.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Vergleich zum Binärsystem ist es weniger wahrscheinlich, dass eine Ziffer falsch notiert wird.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PlaceHolder 4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2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2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10100001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&lt;h1 style="background-color:</a:t>
            </a:r>
            <a:r>
              <a:rPr lang="en-GB" sz="1400" b="0" strike="noStrike" spc="-1">
                <a:solidFill>
                  <a:schemeClr val="dk1"/>
                </a:solidFill>
                <a:highlight>
                  <a:srgbClr val="fff8f3"/>
                </a:highlight>
                <a:latin typeface="Roboto Mono"/>
                <a:ea typeface="Roboto Mono"/>
              </a:rPr>
              <a:t>#B827EB</a:t>
            </a: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;"&gt;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    Dies ist elektrisch lila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&lt;/h1&gt;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6" name="PlaceHolder 4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Vielleicht haben Sie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schon einmal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gesehen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werden häufig auf Farben angewendet. Wenn Sie schon einmal eine Website mit HTML erstellt haben, haben Sie vielleicht eine Hexadezimalzahl für eine Farbe vergeben.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8" name="Google Shape;169;p 1" descr=""/>
          <p:cNvPicPr/>
          <p:nvPr/>
        </p:nvPicPr>
        <p:blipFill>
          <a:blip r:embed="rId1"/>
          <a:stretch/>
        </p:blipFill>
        <p:spPr>
          <a:xfrm>
            <a:off x="6006960" y="1017720"/>
            <a:ext cx="1555560" cy="2743200"/>
          </a:xfrm>
          <a:prstGeom prst="rect">
            <a:avLst/>
          </a:prstGeom>
          <a:ln w="0">
            <a:noFill/>
          </a:ln>
        </p:spPr>
      </p:pic>
      <p:sp>
        <p:nvSpPr>
          <p:cNvPr id="769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haben sicher schon bemerkt, dass bei der Auswahl einer Farbe in einem Programm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dieser Farbe häufig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Hexadezimalwert zugewiesen wird.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jemals eine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MAC-Adresse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für ein Gerät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anzeigen mussten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werden Sie feststellen, dass die Adresse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Werte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verwendet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3" name="Google Shape;178;p 1" descr=""/>
          <p:cNvPicPr/>
          <p:nvPr/>
        </p:nvPicPr>
        <p:blipFill>
          <a:blip r:embed="rId1"/>
          <a:stretch/>
        </p:blipFill>
        <p:spPr>
          <a:xfrm>
            <a:off x="1633320" y="1318680"/>
            <a:ext cx="5877360" cy="2168280"/>
          </a:xfrm>
          <a:prstGeom prst="rect">
            <a:avLst/>
          </a:prstGeom>
          <a:ln w="0">
            <a:noFill/>
          </a:ln>
        </p:spPr>
      </p:pic>
      <p:sp>
        <p:nvSpPr>
          <p:cNvPr id="77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Was sind die Bestandteile dieser Berechnung?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× 12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Antwort: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12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sind die Daten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×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ein Symbol, das "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"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bedeutet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und es ist die Operation oder Anweisung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Daten und Anweisungen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Google Shape;184;p 1" descr=""/>
          <p:cNvPicPr/>
          <p:nvPr/>
        </p:nvPicPr>
        <p:blipFill>
          <a:blip r:embed="rId1"/>
          <a:stretch/>
        </p:blipFill>
        <p:spPr>
          <a:xfrm>
            <a:off x="5034240" y="1170000"/>
            <a:ext cx="3501360" cy="36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6" name="Google Shape;185;p 1" descr=""/>
          <p:cNvPicPr/>
          <p:nvPr/>
        </p:nvPicPr>
        <p:blipFill>
          <a:blip r:embed="rId1"/>
          <a:stretch/>
        </p:blipFill>
        <p:spPr>
          <a:xfrm>
            <a:off x="5247000" y="1011600"/>
            <a:ext cx="3075480" cy="2652120"/>
          </a:xfrm>
          <a:prstGeom prst="rect">
            <a:avLst/>
          </a:prstGeom>
          <a:ln w="0">
            <a:noFill/>
          </a:ln>
        </p:spPr>
      </p:pic>
      <p:sp>
        <p:nvSpPr>
          <p:cNvPr id="777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Vielleicht haben Sie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schon einmal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Speicherauszug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wie diesen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gesehen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Speicherauszug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erscheint normalerweise auf dem Bildschirm, wenn der Computer abgestürzt ist.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können sehen, dass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hier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 anstelle von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verwendet wurden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80" name="Google Shape;193;p 1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81" name="Google Shape;194;p 1"/>
          <p:cNvSpPr/>
          <p:nvPr/>
        </p:nvSpPr>
        <p:spPr>
          <a:xfrm>
            <a:off x="7186320" y="1440000"/>
            <a:ext cx="42120" cy="42120"/>
          </a:xfrm>
          <a:prstGeom prst="ellipse">
            <a:avLst/>
          </a:prstGeom>
          <a:solidFill>
            <a:schemeClr val="dk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tIns="14760" rIns="45720" bIns="14760" anchor="ctr">
            <a:noAutofit/>
          </a:bodyPr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82" name="Google Shape;195;p 1"/>
          <p:cNvGrpSpPr/>
          <p:nvPr/>
        </p:nvGrpSpPr>
        <p:grpSpPr>
          <a:xfrm>
            <a:off x="5205240" y="876960"/>
            <a:ext cx="2989800" cy="605160"/>
            <a:chOff x="5205240" y="876960"/>
            <a:chExt cx="2989800" cy="605160"/>
          </a:xfrm>
        </p:grpSpPr>
        <p:sp>
          <p:nvSpPr>
            <p:cNvPr id="783" name="Google Shape;196;p 1"/>
            <p:cNvSpPr/>
            <p:nvPr/>
          </p:nvSpPr>
          <p:spPr>
            <a:xfrm>
              <a:off x="8152920" y="144000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784" name="Google Shape;197;p 2"/>
            <p:cNvCxnSpPr>
              <a:stCxn id="783" idx="0"/>
              <a:endCxn id="781" idx="0"/>
            </p:cNvCxnSpPr>
            <p:nvPr/>
          </p:nvCxnSpPr>
          <p:spPr>
            <a:xfrm rot="16200000">
              <a:off x="7690680" y="956520"/>
              <a:ext cx="360" cy="96696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stealth" w="med" len="med"/>
            </a:ln>
          </p:spPr>
        </p:cxnSp>
        <p:sp>
          <p:nvSpPr>
            <p:cNvPr id="785" name="Google Shape;198;p 2"/>
            <p:cNvSpPr/>
            <p:nvPr/>
          </p:nvSpPr>
          <p:spPr>
            <a:xfrm>
              <a:off x="7506360" y="87696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16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Google Shape;199;p 2"/>
            <p:cNvSpPr/>
            <p:nvPr/>
          </p:nvSpPr>
          <p:spPr>
            <a:xfrm>
              <a:off x="6195960" y="144000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787" name="Google Shape;200;p 2"/>
            <p:cNvCxnSpPr>
              <a:stCxn id="781" idx="0"/>
              <a:endCxn id="786" idx="0"/>
            </p:cNvCxnSpPr>
            <p:nvPr/>
          </p:nvCxnSpPr>
          <p:spPr>
            <a:xfrm rot="16200000">
              <a:off x="6712200" y="944640"/>
              <a:ext cx="360" cy="99072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stealth" w="med" len="med"/>
            </a:ln>
          </p:spPr>
        </p:cxnSp>
        <p:sp>
          <p:nvSpPr>
            <p:cNvPr id="788" name="Google Shape;201;p 1"/>
            <p:cNvSpPr/>
            <p:nvPr/>
          </p:nvSpPr>
          <p:spPr>
            <a:xfrm>
              <a:off x="6477840" y="87696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16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Google Shape;202;p 1"/>
            <p:cNvSpPr/>
            <p:nvPr/>
          </p:nvSpPr>
          <p:spPr>
            <a:xfrm>
              <a:off x="5205240" y="144000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790" name="Google Shape;203;p 1"/>
            <p:cNvCxnSpPr>
              <a:stCxn id="786" idx="0"/>
              <a:endCxn id="789" idx="0"/>
            </p:cNvCxnSpPr>
            <p:nvPr/>
          </p:nvCxnSpPr>
          <p:spPr>
            <a:xfrm rot="16200000">
              <a:off x="5721840" y="944640"/>
              <a:ext cx="360" cy="99108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stealth" w="med" len="med"/>
            </a:ln>
          </p:spPr>
        </p:cxnSp>
        <p:sp>
          <p:nvSpPr>
            <p:cNvPr id="791" name="Google Shape;204;p 1"/>
            <p:cNvSpPr/>
            <p:nvPr/>
          </p:nvSpPr>
          <p:spPr>
            <a:xfrm>
              <a:off x="5487120" y="87696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16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92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Der Stellenwert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einer hexadezimalen Zahl wird durch Multiplikation mit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von rechts nach links ermittelt.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hexadezimal nach 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95" name="Google Shape;212;p 1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96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Wert in 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dezimalen Wert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 wollen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können Sie die gleichen Regeln befolgen wie beim Binärwert.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" name="Google Shape;219;p 1"/>
          <p:cNvGraphicFramePr/>
          <p:nvPr/>
        </p:nvGraphicFramePr>
        <p:xfrm>
          <a:off x="4734000" y="1590480"/>
          <a:ext cx="3950640" cy="102348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 × 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hexadezimal nach 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Wert in 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dezimalen Wert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 wollen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können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die gleichen Regeln befolgen wie beim Binärwert.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03" name="Google Shape;228;p 1"/>
          <p:cNvGraphicFramePr/>
          <p:nvPr/>
        </p:nvGraphicFramePr>
        <p:xfrm>
          <a:off x="4734000" y="1590480"/>
          <a:ext cx="3950640" cy="137124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16 × 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0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hexadezimal nach 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Wert in 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dezimalen Wert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 wollen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können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die gleichen Regeln befolgen wie beim Binärwert.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6" name="Google Shape;235;p 1"/>
          <p:cNvGraphicFramePr/>
          <p:nvPr/>
        </p:nvGraphicFramePr>
        <p:xfrm>
          <a:off x="4734000" y="1590480"/>
          <a:ext cx="3950640" cy="137124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16 × 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07" name="Google Shape;236;p 1"/>
          <p:cNvSpPr/>
          <p:nvPr/>
        </p:nvSpPr>
        <p:spPr>
          <a:xfrm>
            <a:off x="4734000" y="2957400"/>
            <a:ext cx="3950640" cy="68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600" b="1" strike="noStrike" spc="-1">
                <a:solidFill>
                  <a:srgbClr val="000000"/>
                </a:solidFill>
                <a:latin typeface="Roboto Mono"/>
                <a:ea typeface="Roboto Mono"/>
              </a:rPr>
              <a:t>A1 </a:t>
            </a:r>
            <a:r>
              <a:rPr lang="en-GB" sz="1600" b="0" strike="noStrike" spc="-1">
                <a:solidFill>
                  <a:srgbClr val="000000"/>
                </a:solidFill>
                <a:latin typeface="Quicksand"/>
                <a:ea typeface="Quicksand"/>
              </a:rPr>
              <a:t>in hexadezimaler Darstellung ist </a:t>
            </a:r>
            <a:r>
              <a:rPr lang="en-GB" sz="1600" b="1" strike="noStrike" spc="-1">
                <a:solidFill>
                  <a:srgbClr val="000000"/>
                </a:solidFill>
                <a:latin typeface="Roboto Mono"/>
                <a:ea typeface="Roboto Mono"/>
              </a:rPr>
              <a:t>161 </a:t>
            </a:r>
            <a:r>
              <a:rPr lang="en-GB" sz="1600" b="0" strike="noStrike" spc="-1">
                <a:solidFill>
                  <a:srgbClr val="000000"/>
                </a:solidFill>
                <a:latin typeface="Quicksand"/>
                <a:ea typeface="Quicksand"/>
              </a:rPr>
              <a:t>in dezimaler Darstellung.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hexadezimal nach 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Wert in einen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dezimalen Wert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 wollen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können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die gleichen Regeln befolgen wie beim Binärwert.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12" name="Google Shape;245;p 1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Ähnliche Regeln gelten auch für die Umwandlung von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Dezimal- in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Hexadezimalzahlen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Allerdings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kann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Mathematik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etwas anspruchsvoller sein.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5" name="Google Shape;252;p 2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Nehmen wir den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dezimalen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Wert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wandeln ihn in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Werte um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Denken Sie daran, dass Sie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jetzt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16 Ziffern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arbeiten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nicht nur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2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so dass zusätzliche Schritte erforderlich sind.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" name="Google Shape;260;p 2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Erstens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geht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256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nicht 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über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so dass Sie wissen, dass Sie diese Spalte nicht benötigen.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24" name="Google Shape;269;p 1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geht 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über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aber man setzt nicht einfach eine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diese Spalte, denn das würde nicht funktionieren.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Denken Sie daran, dass dies nicht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Du musst ausrechnen, wie oft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übergeht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können wir unsere Anweisungen an einen Computer weitergeben?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Daten und Anweisungen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Google Shape;192;p 1" descr=""/>
          <p:cNvPicPr/>
          <p:nvPr/>
        </p:nvPicPr>
        <p:blipFill>
          <a:blip r:embed="rId1"/>
          <a:stretch/>
        </p:blipFill>
        <p:spPr>
          <a:xfrm>
            <a:off x="4960080" y="1170000"/>
            <a:ext cx="3438360" cy="321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" name="Google Shape;276;p37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28" name="Google Shape;277;p 2"/>
          <p:cNvGraphicFramePr/>
          <p:nvPr/>
        </p:nvGraphicFramePr>
        <p:xfrm>
          <a:off x="5275800" y="2379960"/>
          <a:ext cx="2867040" cy="82332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0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geht 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über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aber man setzt nicht einfach eine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diese Spalte, denn das würde nicht funktionieren.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Denken Sie daran, dass dies nicht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Du musst ausrechnen, wie oft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übergeht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" name="Google Shape;285;p38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33" name="Google Shape;286;p 2"/>
          <p:cNvGraphicFramePr/>
          <p:nvPr/>
        </p:nvGraphicFramePr>
        <p:xfrm>
          <a:off x="5275800" y="2379960"/>
          <a:ext cx="2867040" cy="82332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5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Wird aus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 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7" name="Google Shape;294;p39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38" name="Google Shape;295;p 2"/>
          <p:cNvGraphicFramePr/>
          <p:nvPr/>
        </p:nvGraphicFramePr>
        <p:xfrm>
          <a:off x="5275800" y="2379960"/>
          <a:ext cx="2867040" cy="82332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Wird aus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 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Nein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2" name="Google Shape;303;p40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43" name="Google Shape;304;p 1"/>
          <p:cNvGraphicFramePr/>
          <p:nvPr/>
        </p:nvGraphicFramePr>
        <p:xfrm>
          <a:off x="5275800" y="2379960"/>
          <a:ext cx="2867040" cy="82332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Wird aus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 der 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7" name="Google Shape;312;p41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48" name="Google Shape;313;p 2"/>
          <p:cNvGraphicFramePr/>
          <p:nvPr/>
        </p:nvGraphicFramePr>
        <p:xfrm>
          <a:off x="5275800" y="2379960"/>
          <a:ext cx="2867040" cy="85464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Geht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die 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die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über?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Ja, einmal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2" name="Google Shape;321;p42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53" name="Google Shape;322;p 1"/>
          <p:cNvGraphicFramePr/>
          <p:nvPr/>
        </p:nvGraphicFramePr>
        <p:xfrm>
          <a:off x="5275800" y="2379960"/>
          <a:ext cx="2867040" cy="85464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verbleibenden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58" name="Google Shape;331;p 2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59" name="Google Shape;332;p 2"/>
          <p:cNvGraphicFramePr/>
          <p:nvPr/>
        </p:nvGraphicFramePr>
        <p:xfrm>
          <a:off x="5275800" y="2379960"/>
          <a:ext cx="2867040" cy="85464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6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PlaceHolder 3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Wird aus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 der 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20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64" name="Google Shape;341;p 2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65" name="Google Shape;342;p 2"/>
          <p:cNvGraphicFramePr/>
          <p:nvPr/>
        </p:nvGraphicFramePr>
        <p:xfrm>
          <a:off x="5275800" y="2379960"/>
          <a:ext cx="2867040" cy="85464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66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Wird aus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 der 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20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Ja, einmal, mit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verbleibenden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9" name="Google Shape;350;p45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70" name="Google Shape;351;p 1"/>
          <p:cNvGraphicFramePr/>
          <p:nvPr/>
        </p:nvGraphicFramePr>
        <p:xfrm>
          <a:off x="5275800" y="2379960"/>
          <a:ext cx="2867040" cy="85464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2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Daher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geht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16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11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Mal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über und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es bleiben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übrig.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4" name="Google Shape;359;p46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75" name="Google Shape;360;p 1"/>
          <p:cNvGraphicFramePr/>
          <p:nvPr/>
        </p:nvGraphicFramePr>
        <p:xfrm>
          <a:off x="5275800" y="2379960"/>
          <a:ext cx="2867040" cy="85464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11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wird im Hexadezimalsystem durch ein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B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dargestellt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also fügen Sie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der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Spalte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16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B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hinzu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können wir unsere Anweisungen an einen Computer weitergeben?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Durch das Schreiben oder Ausführen von Programmen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Daten und Anweisungen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Google Shape;200;p 1" descr=""/>
          <p:cNvPicPr/>
          <p:nvPr/>
        </p:nvPicPr>
        <p:blipFill>
          <a:blip r:embed="rId1"/>
          <a:stretch/>
        </p:blipFill>
        <p:spPr>
          <a:xfrm>
            <a:off x="4960080" y="1170000"/>
            <a:ext cx="3438360" cy="321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9" name="Google Shape;368;p47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4,096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0" name="Google Shape;369;p 1"/>
          <p:cNvGraphicFramePr/>
          <p:nvPr/>
        </p:nvGraphicFramePr>
        <p:xfrm>
          <a:off x="5275800" y="2379960"/>
          <a:ext cx="2867040" cy="854640"/>
        </p:xfrm>
        <a:graphic>
          <a:graphicData uri="http://schemas.openxmlformats.org/drawingml/2006/table">
            <a:tbl>
              <a:tblPr/>
              <a:tblGrid>
                <a:gridCol w="573120"/>
                <a:gridCol w="573120"/>
                <a:gridCol w="573120"/>
                <a:gridCol w="573120"/>
                <a:gridCol w="573120"/>
              </a:tblGrid>
              <a:tr h="39600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381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r>
                        <a:rPr lang="en-GB" sz="20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381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2000" b="0" strike="noStrike" spc="-1" baseline="30000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1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4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übrig. Dies ist bereits eine hexadezimale Ziffer, also fügen Sie diese hier hinzu.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4" name="Google Shape;377;p48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Dezimalzahlen ist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B4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Hexadezimalzahlen.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8" name="Google Shape;385;p49"/>
          <p:cNvGraphicFramePr/>
          <p:nvPr/>
        </p:nvGraphicFramePr>
        <p:xfrm>
          <a:off x="4734000" y="1590480"/>
          <a:ext cx="3950640" cy="675720"/>
        </p:xfrm>
        <a:graphic>
          <a:graphicData uri="http://schemas.openxmlformats.org/drawingml/2006/table">
            <a:tbl>
              <a:tblPr/>
              <a:tblGrid>
                <a:gridCol w="987480"/>
                <a:gridCol w="987480"/>
                <a:gridCol w="987480"/>
                <a:gridCol w="98748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4096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256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dezimal nach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0" name="Google Shape;387;p 1" descr=""/>
          <p:cNvPicPr/>
          <p:nvPr/>
        </p:nvPicPr>
        <p:blipFill>
          <a:blip r:embed="rId1"/>
          <a:stretch/>
        </p:blipFill>
        <p:spPr>
          <a:xfrm>
            <a:off x="393480" y="1679040"/>
            <a:ext cx="428400" cy="428400"/>
          </a:xfrm>
          <a:prstGeom prst="rect">
            <a:avLst/>
          </a:prstGeom>
          <a:ln w="0">
            <a:noFill/>
          </a:ln>
        </p:spPr>
      </p:pic>
      <p:sp>
        <p:nvSpPr>
          <p:cNvPr id="891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dezimal ist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B4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hexadezimal.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Beachten Sie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dass Taschenrechner in Ihrer Prüfung nicht erlaubt sind, so dass Sie bei dieser Methode die Division in Ihrem Kopf durchführen müssen.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Verwenden Sie das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Arbeitsblatt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um die Umrechnung von dezimal nach hexadezimal und von hexadezimal nach dezimal zu üben.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Versuchen Sie es selbst!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6" name="Google Shape;397;p 1" descr=""/>
          <p:cNvPicPr/>
          <p:nvPr/>
        </p:nvPicPr>
        <p:blipFill>
          <a:blip r:embed="rId1"/>
          <a:stretch/>
        </p:blipFill>
        <p:spPr>
          <a:xfrm>
            <a:off x="4703400" y="647640"/>
            <a:ext cx="4096080" cy="384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Methode 1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erfordert einige mathematische Berechnungen, um die Umrechnungen durchzuführen.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Dadurch kann es leicht zu Fehlern kommen, vor allem, wenn Sie unter Prüfungsbedingungen stehen.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Methode 2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rechnerisch einfacher, erfordert aber, dass Sie sich zwei Tabellen merken.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9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Methode 2: Verwendung von zwei Tabellen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0" name="Google Shape;409;p52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01" name="Google Shape;410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Methode 2: Verwendung von zwei Tabellen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3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4" name="Google Shape;417;p53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05" name="Google Shape;418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06" name="Google Shape;419;p 1"/>
          <p:cNvCxnSpPr/>
          <p:nvPr/>
        </p:nvCxnSpPr>
        <p:spPr>
          <a:xfrm>
            <a:off x="763920" y="3051720"/>
            <a:ext cx="360" cy="1630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type="stealth" w="med" len="med"/>
          </a:ln>
        </p:spPr>
      </p:cxnSp>
      <p:cxnSp>
        <p:nvCxnSpPr>
          <p:cNvPr id="907" name="Google Shape;420;p 1"/>
          <p:cNvCxnSpPr/>
          <p:nvPr/>
        </p:nvCxnSpPr>
        <p:spPr>
          <a:xfrm>
            <a:off x="1654200" y="3051720"/>
            <a:ext cx="360" cy="1630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type="stealth" w="med" len="med"/>
          </a:ln>
        </p:spPr>
      </p:cxnSp>
      <p:cxnSp>
        <p:nvCxnSpPr>
          <p:cNvPr id="908" name="Google Shape;421;p 1"/>
          <p:cNvCxnSpPr/>
          <p:nvPr/>
        </p:nvCxnSpPr>
        <p:spPr>
          <a:xfrm>
            <a:off x="4650120" y="3051720"/>
            <a:ext cx="360" cy="1630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type="stealth" w="med" len="med"/>
          </a:ln>
        </p:spPr>
      </p:cxnSp>
      <p:cxnSp>
        <p:nvCxnSpPr>
          <p:cNvPr id="909" name="Google Shape;422;p 1"/>
          <p:cNvCxnSpPr/>
          <p:nvPr/>
        </p:nvCxnSpPr>
        <p:spPr>
          <a:xfrm>
            <a:off x="7317000" y="3051720"/>
            <a:ext cx="360" cy="1630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type="stealth" w="med" len="med"/>
          </a:ln>
        </p:spPr>
      </p:cxnSp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Methode 2: Verwendung von zwei Tabellen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Jeder dieser Abschnitte würde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1 Byte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Speicherplatz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beanspruchen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 funktioniert nur mit Werten bis zu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1 Byte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3" name="Google Shape;430;p54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14" name="Google Shape;431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15" name="Google Shape;432;p 1"/>
          <p:cNvCxnSpPr/>
          <p:nvPr/>
        </p:nvCxnSpPr>
        <p:spPr>
          <a:xfrm>
            <a:off x="763920" y="3051720"/>
            <a:ext cx="360" cy="1630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type="stealth" w="med" len="med"/>
          </a:ln>
        </p:spPr>
      </p:cxnSp>
      <p:sp>
        <p:nvSpPr>
          <p:cNvPr id="916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Methode 2: Verwendung von zwei Tabellen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7" name="PlaceHolder 2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2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hexadezimale Werte belegen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1 Byte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Speicherplatz.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" name="Google Shape;440;p55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20" name="Google Shape;441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21" name="Google Shape;442;p 1"/>
          <p:cNvCxnSpPr/>
          <p:nvPr/>
        </p:nvCxnSpPr>
        <p:spPr>
          <a:xfrm>
            <a:off x="1654200" y="3051720"/>
            <a:ext cx="360" cy="1630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type="stealth" w="med" len="med"/>
          </a:ln>
        </p:spPr>
      </p:cxnSp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Methode 2: Verwendung von zwei Tabellen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3" name="PlaceHolder 2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2 Nibbles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(ein Nibble ist ein halbes Byte) entsprechen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1 Byte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Speicherplatz.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" name="Google Shape;450;p56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26" name="Google Shape;451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27" name="Google Shape;452;p 1"/>
          <p:cNvCxnSpPr/>
          <p:nvPr/>
        </p:nvCxnSpPr>
        <p:spPr>
          <a:xfrm>
            <a:off x="4650120" y="3051720"/>
            <a:ext cx="360" cy="1630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type="stealth" w="med" len="med"/>
          </a:ln>
        </p:spPr>
      </p:cxnSp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Methode 2: Verwendung von zwei Tabellen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9" name="PlaceHolder 2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8 Bits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entsprechen einer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Speicherkapazität von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 1 Byte</a:t>
            </a:r>
            <a:r>
              <a:rPr lang="en-GB" sz="1600" b="0" strike="noStrike" spc="-1">
                <a:solidFill>
                  <a:schemeClr val="dk1"/>
                </a:solidFill>
                <a:latin typeface="Montserrat"/>
                <a:ea typeface="Montserrat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können wir unsere Anweisungen an einen Computer weitergeben?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Durch das Schreiben oder Ausführen von Programmen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können wir Daten an einen Computer übermitteln?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Daten und Anweisungen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Google Shape;208;p 1" descr=""/>
          <p:cNvPicPr/>
          <p:nvPr/>
        </p:nvPicPr>
        <p:blipFill>
          <a:blip r:embed="rId1"/>
          <a:stretch/>
        </p:blipFill>
        <p:spPr>
          <a:xfrm>
            <a:off x="4960080" y="1170000"/>
            <a:ext cx="3438360" cy="321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" name="Google Shape;460;p57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32" name="Google Shape;461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933" name="Google Shape;462;p 1"/>
          <p:cNvCxnSpPr/>
          <p:nvPr/>
        </p:nvCxnSpPr>
        <p:spPr>
          <a:xfrm>
            <a:off x="7317000" y="3051720"/>
            <a:ext cx="360" cy="1630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type="stealth" w="med" len="med"/>
          </a:ln>
        </p:spPr>
      </p:cxnSp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Methode 2: Verwendung von zwei Tabellen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Dezimalwerte, die wir in dieser Einheit verwenden werden, sind immer kleiner als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256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Das bedeutet, dass sie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1 Byte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Speicherplatz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beanspruchen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A2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38" name="Google Shape;471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39" name="Google Shape;472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4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 zu 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A2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43" name="Google Shape;480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44" name="Google Shape;481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4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 zu 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A2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48" name="Google Shape;489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49" name="Google Shape;490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5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 zu 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A2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53" name="Google Shape;498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54" name="Google Shape;499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5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 zu 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A2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58" name="Google Shape;507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59" name="Google Shape;508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6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 zu 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A2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63" name="Google Shape;516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64" name="Google Shape;517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6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 zu 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A2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68" name="Google Shape;525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69" name="Google Shape;526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7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 zu 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A2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16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73" name="Google Shape;534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74" name="Google Shape;535;p 1"/>
          <p:cNvGraphicFramePr/>
          <p:nvPr/>
        </p:nvGraphicFramePr>
        <p:xfrm>
          <a:off x="459000" y="2365920"/>
          <a:ext cx="718056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75" name="Google Shape;536;p 1" descr=""/>
          <p:cNvPicPr/>
          <p:nvPr/>
        </p:nvPicPr>
        <p:blipFill>
          <a:blip r:embed="rId1"/>
          <a:stretch/>
        </p:blipFill>
        <p:spPr>
          <a:xfrm>
            <a:off x="7259040" y="2707200"/>
            <a:ext cx="957600" cy="940680"/>
          </a:xfrm>
          <a:prstGeom prst="rect">
            <a:avLst/>
          </a:prstGeom>
          <a:ln w="0">
            <a:noFill/>
          </a:ln>
        </p:spPr>
      </p:pic>
      <p:sp>
        <p:nvSpPr>
          <p:cNvPr id="976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Hexadezimal zu 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79" name="Google Shape;544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80" name="Google Shape;545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81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können wir unsere Anweisungen an einen Computer weitergeben?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Durch das Schreiben oder Ausführen von Programmen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können wir Daten an einen Computer übermitteln?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Durch Eingabe oder Laden von Werten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Daten und Anweisungen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Google Shape;216;p 1" descr=""/>
          <p:cNvPicPr/>
          <p:nvPr/>
        </p:nvPicPr>
        <p:blipFill>
          <a:blip r:embed="rId1"/>
          <a:stretch/>
        </p:blipFill>
        <p:spPr>
          <a:xfrm>
            <a:off x="4960080" y="1170000"/>
            <a:ext cx="3438360" cy="321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84" name="Google Shape;553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85" name="Google Shape;554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86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1v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89" name="Google Shape;562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90" name="Google Shape;563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1" name="Google Shape;564;p 1"/>
          <p:cNvSpPr/>
          <p:nvPr/>
        </p:nvSpPr>
        <p:spPr>
          <a:xfrm>
            <a:off x="2292120" y="3193560"/>
            <a:ext cx="195912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180 - 128 = 52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2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95" name="Google Shape;572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96" name="Google Shape;573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7" name="Google Shape;574;p 1"/>
          <p:cNvSpPr/>
          <p:nvPr/>
        </p:nvSpPr>
        <p:spPr>
          <a:xfrm>
            <a:off x="2292120" y="3193560"/>
            <a:ext cx="195912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180 - 128 = 52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01" name="Google Shape;582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02" name="Google Shape;583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03" name="Google Shape;584;p 1"/>
          <p:cNvSpPr/>
          <p:nvPr/>
        </p:nvSpPr>
        <p:spPr>
          <a:xfrm>
            <a:off x="2292120" y="3040920"/>
            <a:ext cx="195912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180 - 128 = 52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07" name="Google Shape;592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08" name="Google Shape;593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09" name="Google Shape;594;p 1"/>
          <p:cNvSpPr/>
          <p:nvPr/>
        </p:nvSpPr>
        <p:spPr>
          <a:xfrm>
            <a:off x="2292120" y="3040920"/>
            <a:ext cx="195912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180 - 128 = 52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52 - 32 = 20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1v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13" name="Google Shape;602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14" name="Google Shape;603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5" name="Google Shape;604;p 1"/>
          <p:cNvSpPr/>
          <p:nvPr/>
        </p:nvSpPr>
        <p:spPr>
          <a:xfrm>
            <a:off x="2292120" y="3040920"/>
            <a:ext cx="195912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180 - 128 = 52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52 - 32 = 20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20 - 16 = 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19" name="Google Shape;612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20" name="Google Shape;613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1" name="Google Shape;614;p 1"/>
          <p:cNvSpPr/>
          <p:nvPr/>
        </p:nvSpPr>
        <p:spPr>
          <a:xfrm>
            <a:off x="2292120" y="3040920"/>
            <a:ext cx="1959120" cy="83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180 - 128 = 52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52 - 32 = 20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20 - 16 = 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2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25" name="Google Shape;622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Google Shape;623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30" name="Google Shape;631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31" name="Google Shape;632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2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35" name="Google Shape;640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36" name="Google Shape;641;p 1"/>
          <p:cNvGraphicFramePr/>
          <p:nvPr/>
        </p:nvGraphicFramePr>
        <p:xfrm>
          <a:off x="459000" y="2365920"/>
          <a:ext cx="718056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1v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Denken, Schreiben, Paaren, Teilen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Warum war das Geschichtenerzählen in frühen Kulturen so wichtig?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Welche Formen hat sie angenommen?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Wo lagen die Grenzen?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Geschichtenerzählen und frühe Kulturen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Starter-Aktivität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Google Shape;77;p 1" descr=""/>
          <p:cNvPicPr/>
          <p:nvPr/>
        </p:nvPicPr>
        <p:blipFill>
          <a:blip r:embed="rId1"/>
          <a:stretch/>
        </p:blipFill>
        <p:spPr>
          <a:xfrm>
            <a:off x="4736520" y="1170000"/>
            <a:ext cx="4096080" cy="23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Füllen Sie zu zweit das Arbeitsblatt aus.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Was sind die Daten und was sind die Anweisungen in dem Beispiel?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Daten und Anweisungen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224;p 1" descr=""/>
          <p:cNvPicPr/>
          <p:nvPr/>
        </p:nvPicPr>
        <p:blipFill>
          <a:blip r:embed="rId1"/>
          <a:stretch/>
        </p:blipFill>
        <p:spPr>
          <a:xfrm>
            <a:off x="8451360" y="482760"/>
            <a:ext cx="371160" cy="371160"/>
          </a:xfrm>
          <a:prstGeom prst="rect">
            <a:avLst/>
          </a:prstGeom>
          <a:ln w="0">
            <a:noFill/>
          </a:ln>
        </p:spPr>
      </p:pic>
      <p:pic>
        <p:nvPicPr>
          <p:cNvPr id="132" name="Google Shape;225;p 1" descr=""/>
          <p:cNvPicPr/>
          <p:nvPr/>
        </p:nvPicPr>
        <p:blipFill>
          <a:blip r:embed="rId2"/>
          <a:stretch/>
        </p:blipFill>
        <p:spPr>
          <a:xfrm>
            <a:off x="4407480" y="1039320"/>
            <a:ext cx="4431600" cy="306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40" name="Google Shape;649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" name="Google Shape;650;p 1"/>
          <p:cNvGraphicFramePr/>
          <p:nvPr/>
        </p:nvGraphicFramePr>
        <p:xfrm>
          <a:off x="459000" y="2365920"/>
          <a:ext cx="718056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2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180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45" name="Google Shape;658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46" name="Google Shape;659;p 1"/>
          <p:cNvGraphicFramePr/>
          <p:nvPr/>
        </p:nvGraphicFramePr>
        <p:xfrm>
          <a:off x="459000" y="2365920"/>
          <a:ext cx="718056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180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47" name="Google Shape;660;p 1" descr=""/>
          <p:cNvPicPr/>
          <p:nvPr/>
        </p:nvPicPr>
        <p:blipFill>
          <a:blip r:embed="rId1"/>
          <a:stretch/>
        </p:blipFill>
        <p:spPr>
          <a:xfrm>
            <a:off x="597600" y="2971800"/>
            <a:ext cx="647280" cy="635760"/>
          </a:xfrm>
          <a:prstGeom prst="rect">
            <a:avLst/>
          </a:prstGeom>
          <a:ln w="0">
            <a:noFill/>
          </a:ln>
        </p:spPr>
      </p:pic>
      <p:sp>
        <p:nvSpPr>
          <p:cNvPr id="104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Dezimal zu hexadezimal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11111111in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51" name="Google Shape;668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52" name="Google Shape;669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5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 zu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11111111in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56" name="Google Shape;677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57" name="Google Shape;678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5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 zu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11111111in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61" name="Google Shape;686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62" name="Google Shape;687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6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 zu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11111111in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66" name="Google Shape;695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67" name="Google Shape;696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6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 zu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11111111in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71" name="Google Shape;704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72" name="Google Shape;705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7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 zu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11111111in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76" name="Google Shape;713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77" name="Google Shape;714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7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 zu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11111111in Hexadezimal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umwandeln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81" name="Google Shape;722;p 1"/>
          <p:cNvGraphicFramePr/>
          <p:nvPr/>
        </p:nvGraphicFramePr>
        <p:xfrm>
          <a:off x="459000" y="1422000"/>
          <a:ext cx="3589920" cy="6559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A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B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E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82" name="Google Shape;723;p 1"/>
          <p:cNvGraphicFramePr/>
          <p:nvPr/>
        </p:nvGraphicFramePr>
        <p:xfrm>
          <a:off x="459000" y="2365920"/>
          <a:ext cx="7180560" cy="675720"/>
        </p:xfrm>
        <a:graphic>
          <a:graphicData uri="http://schemas.openxmlformats.org/drawingml/2006/table">
            <a:tbl>
              <a:tblPr/>
              <a:tblGrid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  <a:gridCol w="59832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HEX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8421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FF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9360">
                      <a:solidFill>
                        <a:srgbClr val="999999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720" marR="4572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999999"/>
                      </a:solidFill>
                      <a:prstDash val="solid"/>
                    </a:lnR>
                    <a:lnT w="9360">
                      <a:solidFill>
                        <a:srgbClr val="999999"/>
                      </a:solidFill>
                      <a:prstDash val="solid"/>
                    </a:lnT>
                    <a:lnB w="9360">
                      <a:solidFill>
                        <a:srgbClr val="999999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83" name="Google Shape;724;p 1" descr=""/>
          <p:cNvPicPr/>
          <p:nvPr/>
        </p:nvPicPr>
        <p:blipFill>
          <a:blip r:embed="rId1"/>
          <a:stretch/>
        </p:blipFill>
        <p:spPr>
          <a:xfrm>
            <a:off x="694440" y="2945160"/>
            <a:ext cx="640800" cy="629280"/>
          </a:xfrm>
          <a:prstGeom prst="rect">
            <a:avLst/>
          </a:prstGeom>
          <a:ln w="0">
            <a:noFill/>
          </a:ln>
        </p:spPr>
      </p:pic>
      <p:sp>
        <p:nvSpPr>
          <p:cNvPr id="108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 zu hexadezimal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56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Sie, Ihre eigenen Umrechnungen mit der "Zwei-Tabellen-Methode" durchzuführen, indem Sie das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Arbeitsblatt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durcharbeiten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Versuchen Sie es selbst!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9" name="Google Shape;734;p 1" descr=""/>
          <p:cNvPicPr/>
          <p:nvPr/>
        </p:nvPicPr>
        <p:blipFill>
          <a:blip r:embed="rId1"/>
          <a:stretch/>
        </p:blipFill>
        <p:spPr>
          <a:xfrm>
            <a:off x="4206960" y="478440"/>
            <a:ext cx="4592520" cy="418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311040" y="1170000"/>
            <a:ext cx="5023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30000"/>
              </a:lnSpc>
              <a:buNone/>
              <a:tabLst>
                <a:tab pos="0" algn="l"/>
              </a:tabLst>
            </a:pPr>
            <a:r>
              <a:rPr lang="en-GB" sz="1400" b="1" strike="noStrike" spc="-1">
                <a:solidFill>
                  <a:schemeClr val="dk1"/>
                </a:solidFill>
                <a:latin typeface="Quicksand"/>
                <a:ea typeface="Quicksand"/>
              </a:rPr>
              <a:t>Victoria-Schwamm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spcBef>
                <a:spcPts val="2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Den Backofen </a:t>
            </a:r>
            <a:r>
              <a:rPr lang="en-GB" sz="1400" b="0" strike="noStrike" spc="-1">
                <a:solidFill>
                  <a:srgbClr val="ffffff"/>
                </a:solidFill>
                <a:highlight>
                  <a:srgbClr val="cd2355"/>
                </a:highlight>
                <a:latin typeface="Quicksand"/>
                <a:ea typeface="Quicksand"/>
              </a:rPr>
              <a:t>auf 200°C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vorheizen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/>
                </a:solidFill>
                <a:highlight>
                  <a:srgbClr val="cd2355"/>
                </a:highlight>
                <a:latin typeface="Quicksand"/>
                <a:ea typeface="Quicksand"/>
              </a:rPr>
              <a:t>170 g Butter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400" b="0" strike="noStrike" spc="-1">
                <a:solidFill>
                  <a:srgbClr val="ffffff"/>
                </a:solidFill>
                <a:highlight>
                  <a:srgbClr val="cd2355"/>
                </a:highlight>
                <a:latin typeface="Quicksand"/>
                <a:ea typeface="Quicksand"/>
              </a:rPr>
              <a:t>170 g Zucker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eine Schüssel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geben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mit einem Holzlöffel verrühren, bis die Butter weich ist.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/>
                </a:solidFill>
                <a:highlight>
                  <a:srgbClr val="cd2355"/>
                </a:highlight>
                <a:latin typeface="Quicksand"/>
                <a:ea typeface="Quicksand"/>
              </a:rPr>
              <a:t>3 Eier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,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1 Teelöffel Vanilleextrakt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170 g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Mehl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hinzufügen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zu einem glatten Teig verrühren.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Masse auf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zwei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gefettete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Kuchenformen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verteilen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Backofen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20 bis 30 Minuten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backen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Auf einem Kuchengitter abkühlen lassen.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 Schicht auf den Kopf stellen und mit Marmelade und Sahne bestreichen, dann die andere Schicht darauflegen.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Antworten (Daten)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Google Shape;233;p 1" descr=""/>
          <p:cNvPicPr/>
          <p:nvPr/>
        </p:nvPicPr>
        <p:blipFill>
          <a:blip r:embed="rId1"/>
          <a:stretch/>
        </p:blipFill>
        <p:spPr>
          <a:xfrm>
            <a:off x="8452080" y="478080"/>
            <a:ext cx="380520" cy="38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 haben nun alle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Zahlenelemente der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Einheit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Datendarstellungen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behandelt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Es ist Zeit für ein Quiz, um zu sehen, ob Sie sich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alles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merken können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1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Das Quiz von allem!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3" name="Google Shape;742;p 1" descr=""/>
          <p:cNvPicPr/>
          <p:nvPr/>
        </p:nvPicPr>
        <p:blipFill>
          <a:blip r:embed="rId1"/>
          <a:stretch/>
        </p:blipFill>
        <p:spPr>
          <a:xfrm>
            <a:off x="4703400" y="831240"/>
            <a:ext cx="4096080" cy="348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dieser Lektion werden Sie...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haben gelernt, wie man hexadezimal rechnet und wie man Umrechnungen vornimmt.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Nächste Lektion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6" name="PlaceHolder 3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der nächsten Lektion werden Sie...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Lernen, wie Text mit Binärzahlen dargestellt wird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Zusammenfassung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311040" y="1170000"/>
            <a:ext cx="509400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30000"/>
              </a:lnSpc>
              <a:buNone/>
              <a:tabLst>
                <a:tab pos="0" algn="l"/>
              </a:tabLst>
            </a:pPr>
            <a:r>
              <a:rPr lang="en-GB" sz="1400" b="1" strike="noStrike" spc="-1">
                <a:solidFill>
                  <a:schemeClr val="dk1"/>
                </a:solidFill>
                <a:latin typeface="Quicksand"/>
                <a:ea typeface="Quicksand"/>
              </a:rPr>
              <a:t>Victoria-Schwamm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spcBef>
                <a:spcPts val="2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/>
                </a:solidFill>
                <a:highlight>
                  <a:srgbClr val="cd2355"/>
                </a:highlight>
                <a:latin typeface="Quicksand"/>
                <a:ea typeface="Quicksand"/>
              </a:rPr>
              <a:t>Den Backofen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auf 200°C </a:t>
            </a:r>
            <a:r>
              <a:rPr lang="en-GB" sz="1400" b="0" strike="noStrike" spc="-1">
                <a:solidFill>
                  <a:srgbClr val="ffffff"/>
                </a:solidFill>
                <a:highlight>
                  <a:srgbClr val="cd2355"/>
                </a:highlight>
                <a:latin typeface="Quicksand"/>
                <a:ea typeface="Quicksand"/>
              </a:rPr>
              <a:t>vorheizen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170 g Butter und 170 g Zucker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in eine Schüssel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geben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und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mit einem Holzlöffel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verrühren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, bis die Butter weich ist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3 Eier, 1 Teelöffel Vanilleextrakt und 170 g Mehl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hinzufügen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zu einem glatten Teig verrühren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Die Masse auf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zwei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gefettete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Kuchenformen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verteilen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Im Backofen 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20 bis 30 Minuten </a:t>
            </a: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backen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Auf einem Kuchengitter abkühlen lassen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30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400" b="0" strike="noStrike" spc="-1">
                <a:solidFill>
                  <a:schemeClr val="lt1"/>
                </a:solidFill>
                <a:highlight>
                  <a:srgbClr val="cd2355"/>
                </a:highlight>
                <a:latin typeface="Quicksand"/>
                <a:ea typeface="Quicksand"/>
              </a:rPr>
              <a:t>Eine Schicht auf den Kopf stellen und mit Marmelade und Sahne bestreichen, dann die andere Schicht darauflegen</a:t>
            </a:r>
            <a:r>
              <a:rPr lang="en-GB" sz="14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Antworten (Anweisungen)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Google Shape;241;p 1" descr=""/>
          <p:cNvPicPr/>
          <p:nvPr/>
        </p:nvPicPr>
        <p:blipFill>
          <a:blip r:embed="rId1"/>
          <a:stretch/>
        </p:blipFill>
        <p:spPr>
          <a:xfrm>
            <a:off x="8452080" y="478080"/>
            <a:ext cx="380520" cy="38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311040" y="1170000"/>
            <a:ext cx="41788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wie vielen Zuständen kann ein Schalter oder eine Glühbirne sein?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Zwei: an oder aus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 beiden Zustände könnten auch genannt werden: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Richtig oder Falsch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Roboto Mono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oder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Vertretung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4" name="Google Shape;249;p 1"/>
          <p:cNvGraphicFramePr/>
          <p:nvPr/>
        </p:nvGraphicFramePr>
        <p:xfrm>
          <a:off x="4844880" y="1225800"/>
          <a:ext cx="457200" cy="1273320"/>
        </p:xfrm>
        <a:graphic>
          <a:graphicData uri="http://schemas.openxmlformats.org/drawingml/2006/table">
            <a:tbl>
              <a:tblPr/>
              <a:tblGrid>
                <a:gridCol w="45756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5" name="Google Shape;250;p 1"/>
          <p:cNvGraphicFramePr/>
          <p:nvPr/>
        </p:nvGraphicFramePr>
        <p:xfrm>
          <a:off x="6490080" y="1225800"/>
          <a:ext cx="597240" cy="1273320"/>
        </p:xfrm>
        <a:graphic>
          <a:graphicData uri="http://schemas.openxmlformats.org/drawingml/2006/table">
            <a:tbl>
              <a:tblPr/>
              <a:tblGrid>
                <a:gridCol w="59760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6" name="Google Shape;251;p 1" descr=""/>
          <p:cNvPicPr/>
          <p:nvPr/>
        </p:nvPicPr>
        <p:blipFill>
          <a:blip r:embed="rId1"/>
          <a:stretch/>
        </p:blipFill>
        <p:spPr>
          <a:xfrm>
            <a:off x="4828680" y="1225800"/>
            <a:ext cx="503640" cy="768960"/>
          </a:xfrm>
          <a:prstGeom prst="rect">
            <a:avLst/>
          </a:prstGeom>
          <a:ln w="0">
            <a:noFill/>
          </a:ln>
        </p:spPr>
      </p:pic>
      <p:pic>
        <p:nvPicPr>
          <p:cNvPr id="147" name="Google Shape;252;p 1" descr=""/>
          <p:cNvPicPr/>
          <p:nvPr/>
        </p:nvPicPr>
        <p:blipFill>
          <a:blip r:embed="rId2"/>
          <a:stretch/>
        </p:blipFill>
        <p:spPr>
          <a:xfrm>
            <a:off x="6537240" y="1206000"/>
            <a:ext cx="503640" cy="765720"/>
          </a:xfrm>
          <a:prstGeom prst="rect">
            <a:avLst/>
          </a:prstGeom>
          <a:ln w="0">
            <a:noFill/>
          </a:ln>
        </p:spPr>
      </p:pic>
      <p:sp>
        <p:nvSpPr>
          <p:cNvPr id="148" name="Google Shape;253;p 1"/>
          <p:cNvSpPr/>
          <p:nvPr/>
        </p:nvSpPr>
        <p:spPr>
          <a:xfrm>
            <a:off x="5671080" y="1728720"/>
            <a:ext cx="457200" cy="41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Quicksand"/>
                <a:ea typeface="Quicksand"/>
              </a:rPr>
              <a:t>OR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9" name="Google Shape;254;p 1"/>
          <p:cNvGraphicFramePr/>
          <p:nvPr/>
        </p:nvGraphicFramePr>
        <p:xfrm>
          <a:off x="4844880" y="2858760"/>
          <a:ext cx="457200" cy="1273320"/>
        </p:xfrm>
        <a:graphic>
          <a:graphicData uri="http://schemas.openxmlformats.org/drawingml/2006/table">
            <a:tbl>
              <a:tblPr/>
              <a:tblGrid>
                <a:gridCol w="45756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0" name="Google Shape;255;p 1"/>
          <p:cNvGraphicFramePr/>
          <p:nvPr/>
        </p:nvGraphicFramePr>
        <p:xfrm>
          <a:off x="6560280" y="2834640"/>
          <a:ext cx="457200" cy="1273320"/>
        </p:xfrm>
        <a:graphic>
          <a:graphicData uri="http://schemas.openxmlformats.org/drawingml/2006/table">
            <a:tbl>
              <a:tblPr/>
              <a:tblGrid>
                <a:gridCol w="45756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1" name="Google Shape;256;p 1"/>
          <p:cNvSpPr/>
          <p:nvPr/>
        </p:nvSpPr>
        <p:spPr>
          <a:xfrm>
            <a:off x="5671080" y="3361680"/>
            <a:ext cx="457200" cy="41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Quicksand"/>
                <a:ea typeface="Quicksand"/>
              </a:rPr>
              <a:t>OR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Google Shape;257;p 1" descr=""/>
          <p:cNvPicPr/>
          <p:nvPr/>
        </p:nvPicPr>
        <p:blipFill>
          <a:blip r:embed="rId3"/>
          <a:srcRect l="673" t="0" r="699" b="0"/>
          <a:stretch/>
        </p:blipFill>
        <p:spPr>
          <a:xfrm>
            <a:off x="4889160" y="2858760"/>
            <a:ext cx="389520" cy="76572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258;p 1" descr=""/>
          <p:cNvPicPr/>
          <p:nvPr/>
        </p:nvPicPr>
        <p:blipFill>
          <a:blip r:embed="rId4"/>
          <a:stretch/>
        </p:blipFill>
        <p:spPr>
          <a:xfrm>
            <a:off x="6594120" y="2863800"/>
            <a:ext cx="389520" cy="755280"/>
          </a:xfrm>
          <a:prstGeom prst="rect">
            <a:avLst/>
          </a:prstGeom>
          <a:ln w="0">
            <a:noFill/>
          </a:ln>
        </p:spPr>
      </p:pic>
      <p:sp>
        <p:nvSpPr>
          <p:cNvPr id="154" name="Google Shape;259;p 1"/>
          <p:cNvSpPr/>
          <p:nvPr/>
        </p:nvSpPr>
        <p:spPr>
          <a:xfrm>
            <a:off x="809280" y="4353480"/>
            <a:ext cx="6161400" cy="47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Alles, was zwei Zustände annehmen kann, wird als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bezeichnet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Google Shape;260;p 1" descr=""/>
          <p:cNvPicPr/>
          <p:nvPr/>
        </p:nvPicPr>
        <p:blipFill>
          <a:blip r:embed="rId5"/>
          <a:stretch/>
        </p:blipFill>
        <p:spPr>
          <a:xfrm>
            <a:off x="380520" y="4377240"/>
            <a:ext cx="428400" cy="42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Diskutieren Sie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 in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Zweiergruppen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wie Sie eine Nachricht an einen Freund an einem anderen Ort mit Hilfe eines Zwei-Zustände-Systems übermitteln könnten.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Vielleicht möchten Sie Licht, Ton, Elektrizität oder etwas anderes verwenden.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könnten Sie Ihrem Freund eine kurze Nachricht übermitteln?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Vertretung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Google Shape;268;p 1" descr=""/>
          <p:cNvPicPr/>
          <p:nvPr/>
        </p:nvPicPr>
        <p:blipFill>
          <a:blip r:embed="rId1"/>
          <a:stretch/>
        </p:blipFill>
        <p:spPr>
          <a:xfrm>
            <a:off x="4736520" y="1170000"/>
            <a:ext cx="4096080" cy="273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4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9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4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9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mehr Glühbirnen haben, können Sie mehr Dinge darstellen.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viele Kombinationen kannst du mit einer Gruppe von zwei Glühbirnen bilden?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Benutzen Sie das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Arbeitsblatt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um dies herauszufinden.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Binäre Darstellung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3" name="Google Shape;276;p 1"/>
          <p:cNvGraphicFramePr/>
          <p:nvPr/>
        </p:nvGraphicFramePr>
        <p:xfrm>
          <a:off x="4915440" y="1243800"/>
          <a:ext cx="1155960" cy="1273320"/>
        </p:xfrm>
        <a:graphic>
          <a:graphicData uri="http://schemas.openxmlformats.org/drawingml/2006/table">
            <a:tbl>
              <a:tblPr/>
              <a:tblGrid>
                <a:gridCol w="578160"/>
                <a:gridCol w="57816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4" name="Google Shape;277;p 1" descr=""/>
          <p:cNvPicPr/>
          <p:nvPr/>
        </p:nvPicPr>
        <p:blipFill>
          <a:blip r:embed="rId1"/>
          <a:stretch/>
        </p:blipFill>
        <p:spPr>
          <a:xfrm>
            <a:off x="4944240" y="1243800"/>
            <a:ext cx="503640" cy="76572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78;p 1" descr=""/>
          <p:cNvPicPr/>
          <p:nvPr/>
        </p:nvPicPr>
        <p:blipFill>
          <a:blip r:embed="rId2"/>
          <a:stretch/>
        </p:blipFill>
        <p:spPr>
          <a:xfrm>
            <a:off x="5531760" y="1241280"/>
            <a:ext cx="503640" cy="77076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279;p 1" descr=""/>
          <p:cNvPicPr/>
          <p:nvPr/>
        </p:nvPicPr>
        <p:blipFill>
          <a:blip r:embed="rId3"/>
          <a:stretch/>
        </p:blipFill>
        <p:spPr>
          <a:xfrm>
            <a:off x="8350920" y="464040"/>
            <a:ext cx="399600" cy="40932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280;p 1" descr=""/>
          <p:cNvPicPr/>
          <p:nvPr/>
        </p:nvPicPr>
        <p:blipFill>
          <a:blip r:embed="rId4"/>
          <a:stretch/>
        </p:blipFill>
        <p:spPr>
          <a:xfrm>
            <a:off x="7833600" y="482760"/>
            <a:ext cx="371160" cy="37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mehr Glühbirnen haben, können Sie mehr Dinge darstellen.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viele Kombinationen kannst du mit einer Gruppe von zwei Glühbirnen bilden?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Vier Kombinationen: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OFF und OFF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AUS und EIN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 und AUS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ON und ON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Binäre Darstellung - Lösung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1" name="Google Shape;288;p 1"/>
          <p:cNvGraphicFramePr/>
          <p:nvPr/>
        </p:nvGraphicFramePr>
        <p:xfrm>
          <a:off x="4915440" y="1243800"/>
          <a:ext cx="1155960" cy="1273320"/>
        </p:xfrm>
        <a:graphic>
          <a:graphicData uri="http://schemas.openxmlformats.org/drawingml/2006/table">
            <a:tbl>
              <a:tblPr/>
              <a:tblGrid>
                <a:gridCol w="578160"/>
                <a:gridCol w="57816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2" name="Google Shape;289;p 1" descr=""/>
          <p:cNvPicPr/>
          <p:nvPr/>
        </p:nvPicPr>
        <p:blipFill>
          <a:blip r:embed="rId1"/>
          <a:stretch/>
        </p:blipFill>
        <p:spPr>
          <a:xfrm>
            <a:off x="4944240" y="1243800"/>
            <a:ext cx="503640" cy="765720"/>
          </a:xfrm>
          <a:prstGeom prst="rect">
            <a:avLst/>
          </a:prstGeom>
          <a:ln w="0">
            <a:noFill/>
          </a:ln>
        </p:spPr>
      </p:pic>
      <p:pic>
        <p:nvPicPr>
          <p:cNvPr id="173" name="Google Shape;290;p 1" descr=""/>
          <p:cNvPicPr/>
          <p:nvPr/>
        </p:nvPicPr>
        <p:blipFill>
          <a:blip r:embed="rId2"/>
          <a:stretch/>
        </p:blipFill>
        <p:spPr>
          <a:xfrm>
            <a:off x="6526080" y="2745720"/>
            <a:ext cx="503640" cy="770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4" name="Google Shape;291;p 1"/>
          <p:cNvGraphicFramePr/>
          <p:nvPr/>
        </p:nvGraphicFramePr>
        <p:xfrm>
          <a:off x="6496920" y="1244880"/>
          <a:ext cx="1155960" cy="1273320"/>
        </p:xfrm>
        <a:graphic>
          <a:graphicData uri="http://schemas.openxmlformats.org/drawingml/2006/table">
            <a:tbl>
              <a:tblPr/>
              <a:tblGrid>
                <a:gridCol w="578160"/>
                <a:gridCol w="57816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5" name="Google Shape;292;p 1" descr=""/>
          <p:cNvPicPr/>
          <p:nvPr/>
        </p:nvPicPr>
        <p:blipFill>
          <a:blip r:embed="rId3"/>
          <a:stretch/>
        </p:blipFill>
        <p:spPr>
          <a:xfrm>
            <a:off x="5531760" y="1244880"/>
            <a:ext cx="503640" cy="765720"/>
          </a:xfrm>
          <a:prstGeom prst="rect">
            <a:avLst/>
          </a:prstGeom>
          <a:ln w="0">
            <a:noFill/>
          </a:ln>
        </p:spPr>
      </p:pic>
      <p:pic>
        <p:nvPicPr>
          <p:cNvPr id="176" name="Google Shape;293;p 1" descr=""/>
          <p:cNvPicPr/>
          <p:nvPr/>
        </p:nvPicPr>
        <p:blipFill>
          <a:blip r:embed="rId4"/>
          <a:stretch/>
        </p:blipFill>
        <p:spPr>
          <a:xfrm>
            <a:off x="7113240" y="1242360"/>
            <a:ext cx="503640" cy="770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7" name="Google Shape;294;p 1"/>
          <p:cNvGraphicFramePr/>
          <p:nvPr/>
        </p:nvGraphicFramePr>
        <p:xfrm>
          <a:off x="4915440" y="2745720"/>
          <a:ext cx="1155960" cy="1273320"/>
        </p:xfrm>
        <a:graphic>
          <a:graphicData uri="http://schemas.openxmlformats.org/drawingml/2006/table">
            <a:tbl>
              <a:tblPr/>
              <a:tblGrid>
                <a:gridCol w="578160"/>
                <a:gridCol w="57816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8" name="Google Shape;295;p 1" descr=""/>
          <p:cNvPicPr/>
          <p:nvPr/>
        </p:nvPicPr>
        <p:blipFill>
          <a:blip r:embed="rId5"/>
          <a:stretch/>
        </p:blipFill>
        <p:spPr>
          <a:xfrm>
            <a:off x="6526080" y="1244880"/>
            <a:ext cx="503640" cy="765720"/>
          </a:xfrm>
          <a:prstGeom prst="rect">
            <a:avLst/>
          </a:prstGeom>
          <a:ln w="0">
            <a:noFill/>
          </a:ln>
        </p:spPr>
      </p:pic>
      <p:pic>
        <p:nvPicPr>
          <p:cNvPr id="179" name="Google Shape;296;p 1" descr=""/>
          <p:cNvPicPr/>
          <p:nvPr/>
        </p:nvPicPr>
        <p:blipFill>
          <a:blip r:embed="rId6"/>
          <a:stretch/>
        </p:blipFill>
        <p:spPr>
          <a:xfrm>
            <a:off x="4944240" y="2743200"/>
            <a:ext cx="503640" cy="770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0" name="Google Shape;297;p 1"/>
          <p:cNvGraphicFramePr/>
          <p:nvPr/>
        </p:nvGraphicFramePr>
        <p:xfrm>
          <a:off x="6496920" y="2746800"/>
          <a:ext cx="1155960" cy="1273320"/>
        </p:xfrm>
        <a:graphic>
          <a:graphicData uri="http://schemas.openxmlformats.org/drawingml/2006/table">
            <a:tbl>
              <a:tblPr/>
              <a:tblGrid>
                <a:gridCol w="578160"/>
                <a:gridCol w="578160"/>
              </a:tblGrid>
              <a:tr h="76176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51120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1" name="Google Shape;298;p 1" descr=""/>
          <p:cNvPicPr/>
          <p:nvPr/>
        </p:nvPicPr>
        <p:blipFill>
          <a:blip r:embed="rId7"/>
          <a:stretch/>
        </p:blipFill>
        <p:spPr>
          <a:xfrm>
            <a:off x="5531760" y="2743200"/>
            <a:ext cx="503640" cy="765720"/>
          </a:xfrm>
          <a:prstGeom prst="rect">
            <a:avLst/>
          </a:prstGeom>
          <a:ln w="0">
            <a:noFill/>
          </a:ln>
        </p:spPr>
      </p:pic>
      <p:pic>
        <p:nvPicPr>
          <p:cNvPr id="182" name="Google Shape;299;p 1" descr=""/>
          <p:cNvPicPr/>
          <p:nvPr/>
        </p:nvPicPr>
        <p:blipFill>
          <a:blip r:embed="rId8"/>
          <a:stretch/>
        </p:blipFill>
        <p:spPr>
          <a:xfrm>
            <a:off x="7113240" y="2744280"/>
            <a:ext cx="503640" cy="770760"/>
          </a:xfrm>
          <a:prstGeom prst="rect">
            <a:avLst/>
          </a:prstGeom>
          <a:ln w="0">
            <a:noFill/>
          </a:ln>
        </p:spPr>
      </p:pic>
      <p:pic>
        <p:nvPicPr>
          <p:cNvPr id="183" name="Google Shape;300;p 1" descr=""/>
          <p:cNvPicPr/>
          <p:nvPr/>
        </p:nvPicPr>
        <p:blipFill>
          <a:blip r:embed="rId9"/>
          <a:stretch/>
        </p:blipFill>
        <p:spPr>
          <a:xfrm>
            <a:off x="8378640" y="482760"/>
            <a:ext cx="371160" cy="37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Binäre Darstellung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einem Computer werden anstelle dieser Glühbirnen Transistoren verwendet.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Transistoren sind winzige elektronische Schalter.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0en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sind die Grundlage eines Zählsystems, das als Binärsystem bezeichnet wird.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 werden dies in der nächsten Lektion behandeln.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7" name="Google Shape;308;p 1"/>
          <p:cNvGraphicFramePr/>
          <p:nvPr/>
        </p:nvGraphicFramePr>
        <p:xfrm>
          <a:off x="4785840" y="1394640"/>
          <a:ext cx="3852360" cy="1522800"/>
        </p:xfrm>
        <a:graphic>
          <a:graphicData uri="http://schemas.openxmlformats.org/drawingml/2006/table">
            <a:tbl>
              <a:tblPr/>
              <a:tblGrid>
                <a:gridCol w="481320"/>
                <a:gridCol w="481320"/>
                <a:gridCol w="481320"/>
                <a:gridCol w="481320"/>
                <a:gridCol w="481320"/>
                <a:gridCol w="481320"/>
                <a:gridCol w="481320"/>
                <a:gridCol w="481320"/>
              </a:tblGrid>
              <a:tr h="1075680"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447120"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tIns="91080" rIns="91080" bIns="910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080" marR="9108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8" name="Google Shape;309;p 1" descr=""/>
          <p:cNvPicPr/>
          <p:nvPr/>
        </p:nvPicPr>
        <p:blipFill>
          <a:blip r:embed="rId1"/>
          <a:srcRect l="673" t="0" r="699" b="0"/>
          <a:stretch/>
        </p:blipFill>
        <p:spPr>
          <a:xfrm>
            <a:off x="7734960" y="1584720"/>
            <a:ext cx="389520" cy="765720"/>
          </a:xfrm>
          <a:prstGeom prst="rect">
            <a:avLst/>
          </a:prstGeom>
          <a:ln w="0">
            <a:noFill/>
          </a:ln>
        </p:spPr>
      </p:pic>
      <p:pic>
        <p:nvPicPr>
          <p:cNvPr id="189" name="Google Shape;310;p 1" descr=""/>
          <p:cNvPicPr/>
          <p:nvPr/>
        </p:nvPicPr>
        <p:blipFill>
          <a:blip r:embed="rId2"/>
          <a:stretch/>
        </p:blipFill>
        <p:spPr>
          <a:xfrm>
            <a:off x="6275160" y="1589760"/>
            <a:ext cx="389520" cy="755280"/>
          </a:xfrm>
          <a:prstGeom prst="rect">
            <a:avLst/>
          </a:prstGeom>
          <a:ln w="0">
            <a:noFill/>
          </a:ln>
        </p:spPr>
      </p:pic>
      <p:pic>
        <p:nvPicPr>
          <p:cNvPr id="190" name="Google Shape;311;p 1" descr=""/>
          <p:cNvPicPr/>
          <p:nvPr/>
        </p:nvPicPr>
        <p:blipFill>
          <a:blip r:embed="rId3"/>
          <a:srcRect l="673" t="0" r="699" b="0"/>
          <a:stretch/>
        </p:blipFill>
        <p:spPr>
          <a:xfrm>
            <a:off x="4835880" y="1584720"/>
            <a:ext cx="389520" cy="765720"/>
          </a:xfrm>
          <a:prstGeom prst="rect">
            <a:avLst/>
          </a:prstGeom>
          <a:ln w="0">
            <a:noFill/>
          </a:ln>
        </p:spPr>
      </p:pic>
      <p:pic>
        <p:nvPicPr>
          <p:cNvPr id="191" name="Google Shape;312;p 1" descr=""/>
          <p:cNvPicPr/>
          <p:nvPr/>
        </p:nvPicPr>
        <p:blipFill>
          <a:blip r:embed="rId4"/>
          <a:srcRect l="673" t="0" r="699" b="0"/>
          <a:stretch/>
        </p:blipFill>
        <p:spPr>
          <a:xfrm>
            <a:off x="5795280" y="1584720"/>
            <a:ext cx="389520" cy="765720"/>
          </a:xfrm>
          <a:prstGeom prst="rect">
            <a:avLst/>
          </a:prstGeom>
          <a:ln w="0">
            <a:noFill/>
          </a:ln>
        </p:spPr>
      </p:pic>
      <p:pic>
        <p:nvPicPr>
          <p:cNvPr id="192" name="Google Shape;313;p 1" descr=""/>
          <p:cNvPicPr/>
          <p:nvPr/>
        </p:nvPicPr>
        <p:blipFill>
          <a:blip r:embed="rId5"/>
          <a:srcRect l="673" t="0" r="699" b="0"/>
          <a:stretch/>
        </p:blipFill>
        <p:spPr>
          <a:xfrm>
            <a:off x="6754680" y="1584720"/>
            <a:ext cx="389520" cy="765720"/>
          </a:xfrm>
          <a:prstGeom prst="rect">
            <a:avLst/>
          </a:prstGeom>
          <a:ln w="0">
            <a:noFill/>
          </a:ln>
        </p:spPr>
      </p:pic>
      <p:pic>
        <p:nvPicPr>
          <p:cNvPr id="193" name="Google Shape;314;p 1" descr=""/>
          <p:cNvPicPr/>
          <p:nvPr/>
        </p:nvPicPr>
        <p:blipFill>
          <a:blip r:embed="rId6"/>
          <a:srcRect l="673" t="0" r="699" b="0"/>
          <a:stretch/>
        </p:blipFill>
        <p:spPr>
          <a:xfrm>
            <a:off x="7253280" y="1584720"/>
            <a:ext cx="389520" cy="765720"/>
          </a:xfrm>
          <a:prstGeom prst="rect">
            <a:avLst/>
          </a:prstGeom>
          <a:ln w="0">
            <a:noFill/>
          </a:ln>
        </p:spPr>
      </p:pic>
      <p:pic>
        <p:nvPicPr>
          <p:cNvPr id="194" name="Google Shape;315;p 1" descr=""/>
          <p:cNvPicPr/>
          <p:nvPr/>
        </p:nvPicPr>
        <p:blipFill>
          <a:blip r:embed="rId7"/>
          <a:stretch/>
        </p:blipFill>
        <p:spPr>
          <a:xfrm>
            <a:off x="5307480" y="1589760"/>
            <a:ext cx="389520" cy="755280"/>
          </a:xfrm>
          <a:prstGeom prst="rect">
            <a:avLst/>
          </a:prstGeom>
          <a:ln w="0">
            <a:noFill/>
          </a:ln>
        </p:spPr>
      </p:pic>
      <p:sp>
        <p:nvSpPr>
          <p:cNvPr id="195" name="Google Shape;316;p 1"/>
          <p:cNvSpPr/>
          <p:nvPr/>
        </p:nvSpPr>
        <p:spPr>
          <a:xfrm>
            <a:off x="4761000" y="3089160"/>
            <a:ext cx="390132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 Schalter könnten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10101110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binärer Form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darstellen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Google Shape;317;p 1" descr=""/>
          <p:cNvPicPr/>
          <p:nvPr/>
        </p:nvPicPr>
        <p:blipFill>
          <a:blip r:embed="rId8"/>
          <a:stretch/>
        </p:blipFill>
        <p:spPr>
          <a:xfrm>
            <a:off x="8201880" y="1589760"/>
            <a:ext cx="389520" cy="75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6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1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6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1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es wichtig, sich auf eine Darstellung für etwas zu einigen?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Warum, glauben Sie, basieren Computer auf zwei Zuständen und nicht auf vielen Zuständen, z. B.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 V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bedeutet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A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,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1,1 V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bedeutet </a:t>
            </a:r>
            <a:r>
              <a:rPr lang="en-GB" sz="18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B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usw.?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Wählen Sie eine Frage, die Sie in Zweiergruppen diskutieren möchten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Google Shape;325;p 1" descr=""/>
          <p:cNvPicPr/>
          <p:nvPr/>
        </p:nvPicPr>
        <p:blipFill>
          <a:blip r:embed="rId1"/>
          <a:stretch/>
        </p:blipFill>
        <p:spPr>
          <a:xfrm>
            <a:off x="4736520" y="1170000"/>
            <a:ext cx="4096080" cy="273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Finde heraus, wie viele verschiedene Dinge mit dargestellt werden können: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Quicksand"/>
              <a:buAutoNum type="alphaLcParenR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Drei Glühbirnen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Quicksand"/>
              <a:buAutoNum type="alphaLcParenR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Vier Glühbirnen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müssen Ihre Berechnungen vorlegen.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Sie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auch 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Explorer-Aufgabe</a:t>
            </a: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Hausaufgaben: Binäre Darstellung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Hausaufgaben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Google Shape;333;p 1"/>
          <p:cNvSpPr/>
          <p:nvPr/>
        </p:nvSpPr>
        <p:spPr>
          <a:xfrm>
            <a:off x="311040" y="4114800"/>
            <a:ext cx="3564720" cy="69768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Quicksand"/>
                <a:ea typeface="Quicksand"/>
              </a:rPr>
              <a:t> Fällig: Nächste Lektion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5" name="Google Shape;334;p 1" descr=""/>
          <p:cNvPicPr/>
          <p:nvPr/>
        </p:nvPicPr>
        <p:blipFill>
          <a:blip r:embed="rId1"/>
          <a:stretch/>
        </p:blipFill>
        <p:spPr>
          <a:xfrm>
            <a:off x="4726080" y="1170000"/>
            <a:ext cx="4096080" cy="268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Warum war das Geschichtenerzählen in frühen Kulturen so wichtig?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Vermittlung von kulturellen, sozialen und religiösen Ideen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Bildung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Soziale Bindung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Geschichtenerzählen und frühe Kulturen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Starter-Aktivität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Google Shape;85;p 1" descr=""/>
          <p:cNvPicPr/>
          <p:nvPr/>
        </p:nvPicPr>
        <p:blipFill>
          <a:blip r:embed="rId1"/>
          <a:stretch/>
        </p:blipFill>
        <p:spPr>
          <a:xfrm>
            <a:off x="4736520" y="1170000"/>
            <a:ext cx="4096080" cy="23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dieser Lektion werden Sie...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haben gelernt, wie Daten im Laufe der Zeit dargestellt wurden.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gelernt, dass Computer elektrische Signale mit zwei Zuständen verwenden, um Daten und Anweisungen darzustellen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Nächste Lektion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der nächsten Lektion werden Sie...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Lernen Sie die Zahlensysteme zur Basis 2 und zur Basis 10 kennen.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Zusammenfassung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27040" y="576720"/>
            <a:ext cx="8095320" cy="2034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Lektion 2: Zahlengrundlagen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532800" y="2665440"/>
            <a:ext cx="8095320" cy="73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KS4 - Darstellungen von Daten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Computer und Elektrizität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Computer verwenden elektrische Schaltkreise und Schalter, um alle Daten und Anweisungen darzustellen.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Quicksand"/>
              <a:buAutoNum type="arabicPeriod"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nennt man die winzigen Schalter im Inneren von Computern?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00000"/>
              </a:buClr>
              <a:buFont typeface="Quicksand"/>
              <a:buAutoNum type="arabicPeriod"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viele passen wohl auf ein menschliches Haar? (Raten Sie mal.)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Google Shape;85;p15" descr=""/>
          <p:cNvPicPr/>
          <p:nvPr/>
        </p:nvPicPr>
        <p:blipFill>
          <a:blip r:embed="rId1"/>
          <a:stretch/>
        </p:blipFill>
        <p:spPr>
          <a:xfrm>
            <a:off x="4734000" y="1438200"/>
            <a:ext cx="3950640" cy="2546640"/>
          </a:xfrm>
          <a:prstGeom prst="rect">
            <a:avLst/>
          </a:prstGeom>
          <a:ln w="0">
            <a:noFill/>
          </a:ln>
        </p:spPr>
      </p:pic>
      <p:sp>
        <p:nvSpPr>
          <p:cNvPr id="215" name="Google Shape;86;p15"/>
          <p:cNvSpPr/>
          <p:nvPr/>
        </p:nvSpPr>
        <p:spPr>
          <a:xfrm>
            <a:off x="4734000" y="3985200"/>
            <a:ext cx="235512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Google Shape;87;p1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Starter-Aktivität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Computer und Elektrizität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Google Shape;93;p16" descr=""/>
          <p:cNvPicPr/>
          <p:nvPr/>
        </p:nvPicPr>
        <p:blipFill>
          <a:blip r:embed="rId1"/>
          <a:stretch/>
        </p:blipFill>
        <p:spPr>
          <a:xfrm>
            <a:off x="4734000" y="1438200"/>
            <a:ext cx="3950640" cy="254664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marL="457200" indent="-330120">
              <a:lnSpc>
                <a:spcPct val="115000"/>
              </a:lnSpc>
              <a:buClr>
                <a:srgbClr val="000000"/>
              </a:buClr>
              <a:buFont typeface="Quicksand"/>
              <a:buAutoNum type="arabicPeriod"/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nennt man die winzigen Schalter im Inneren von Computern?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Transistoren. Diese sind mit etwa 7 Nanometern winzig.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Quicksand"/>
              <a:buAutoNum type="arabicPeriod"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viele passen wohl auf ein menschliches Haar? (Raten Sie mal.)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14,285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Starter-Aktivität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852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dieser Lektion lernen Sie: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Erklären Sie den Unterschied zwischen Zahlen zur Basis 2 und zur Basis 10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Umrechnung zwischen Binär- und Dezimalzahlen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311040" y="311040"/>
            <a:ext cx="8521920" cy="70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Lektion 2: Zahlengrundlagen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92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Zielsetzungen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Google Shape;103;p17" descr=""/>
          <p:cNvPicPr/>
          <p:nvPr/>
        </p:nvPicPr>
        <p:blipFill>
          <a:blip r:embed="rId1"/>
          <a:stretch/>
        </p:blipFill>
        <p:spPr>
          <a:xfrm>
            <a:off x="8271360" y="364680"/>
            <a:ext cx="418680" cy="41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Computer und Elektrizität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Transistoren ermöglichen das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Ein- und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Ausschalten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 von Strom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einem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Schaltkreis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 kombinieren viele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Schaltungen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um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Daten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darzustellen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einem Computer wird alles durch Kombinationen von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dargestellt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734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 Schalter könnten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10101110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binärer Form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darstellen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Google Shape;111;p18" descr=""/>
          <p:cNvPicPr/>
          <p:nvPr/>
        </p:nvPicPr>
        <p:blipFill>
          <a:blip r:embed="rId1"/>
          <a:stretch/>
        </p:blipFill>
        <p:spPr>
          <a:xfrm>
            <a:off x="4734000" y="1438200"/>
            <a:ext cx="3950640" cy="1609920"/>
          </a:xfrm>
          <a:prstGeom prst="rect">
            <a:avLst/>
          </a:prstGeom>
          <a:ln w="0">
            <a:noFill/>
          </a:ln>
        </p:spPr>
      </p:pic>
      <p:sp>
        <p:nvSpPr>
          <p:cNvPr id="229" name="Google Shape;112;p1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hoch ist der Wert dieser Zahl?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9,019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2" name="Google Shape;119;p19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3" name="Google Shape;120;p19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hoch ist der Wert dieser Zahl?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9,019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Neunzehntausendundneunzehn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6" name="Google Shape;127;p20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7" name="Google Shape;128;p20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Warum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haben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ersten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9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mehr Wert als die letzten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9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0" name="Google Shape;135;p21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1" name="Google Shape;136;p21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Warum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haben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ersten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9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mehr Wert als die letzten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9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Jede Zahl hat einen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4" name="Google Shape;143;p22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5" name="Google Shape;144;p22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Welche Formen hat sie angenommen?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Erzählung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Musik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Tanz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Felskunst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Wo lagen die Grenzen?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Man muss dabei gewesen sein, um es zu erleben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Geschichtenerzählen und frühe Kulturen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Starter-Aktivität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Google Shape;93;p 1" descr=""/>
          <p:cNvPicPr/>
          <p:nvPr/>
        </p:nvPicPr>
        <p:blipFill>
          <a:blip r:embed="rId1"/>
          <a:stretch/>
        </p:blipFill>
        <p:spPr>
          <a:xfrm>
            <a:off x="4736520" y="1170000"/>
            <a:ext cx="4096080" cy="23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Was sind die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dieser Zahl?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8" name="Google Shape;151;p23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9" name="Google Shape;152;p23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Was sind die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dieser Zahl?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2" name="Google Shape;159;p24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3" name="Google Shape;160;p24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Was sind die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dieser Zahl?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6" name="Google Shape;167;p25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7" name="Google Shape;168;p2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Was sind die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dieser Zahl?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0" name="Google Shape;175;p26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1" name="Google Shape;176;p26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Was sind die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dieser Zahl?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4" name="Google Shape;183;p27"/>
          <p:cNvGraphicFramePr/>
          <p:nvPr/>
        </p:nvGraphicFramePr>
        <p:xfrm>
          <a:off x="4572000" y="1438200"/>
          <a:ext cx="4247640" cy="6559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5" name="Google Shape;184;p27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41180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Du ermittelst den nächsten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indem du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von rechts nach links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8" name="Google Shape;191;p28"/>
          <p:cNvGraphicFramePr/>
          <p:nvPr/>
        </p:nvGraphicFramePr>
        <p:xfrm>
          <a:off x="4572000" y="1438200"/>
          <a:ext cx="4247640" cy="6559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9" name="Google Shape;192;p28"/>
          <p:cNvSpPr/>
          <p:nvPr/>
        </p:nvSpPr>
        <p:spPr>
          <a:xfrm>
            <a:off x="7207560" y="1287720"/>
            <a:ext cx="42120" cy="42120"/>
          </a:xfrm>
          <a:prstGeom prst="ellipse">
            <a:avLst/>
          </a:prstGeom>
          <a:solidFill>
            <a:schemeClr val="dk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tIns="14760" rIns="45720" bIns="14760" anchor="ctr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70" name="Google Shape;193;p28"/>
          <p:cNvGrpSpPr/>
          <p:nvPr/>
        </p:nvGrpSpPr>
        <p:grpSpPr>
          <a:xfrm>
            <a:off x="7228800" y="724680"/>
            <a:ext cx="1057680" cy="605160"/>
            <a:chOff x="7228800" y="724680"/>
            <a:chExt cx="1057680" cy="605160"/>
          </a:xfrm>
        </p:grpSpPr>
        <p:sp>
          <p:nvSpPr>
            <p:cNvPr id="271" name="Google Shape;194;p28"/>
            <p:cNvSpPr/>
            <p:nvPr/>
          </p:nvSpPr>
          <p:spPr>
            <a:xfrm>
              <a:off x="824436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72" name="Google Shape;195;p28"/>
            <p:cNvCxnSpPr>
              <a:stCxn id="271" idx="0"/>
              <a:endCxn id="269" idx="0"/>
            </p:cNvCxnSpPr>
            <p:nvPr/>
          </p:nvCxnSpPr>
          <p:spPr>
            <a:xfrm rot="16200000">
              <a:off x="7747200" y="769320"/>
              <a:ext cx="360" cy="103716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stealth" w="med" len="med"/>
            </a:ln>
          </p:spPr>
        </p:cxnSp>
        <p:sp>
          <p:nvSpPr>
            <p:cNvPr id="273" name="Google Shape;196;p28"/>
            <p:cNvSpPr/>
            <p:nvPr/>
          </p:nvSpPr>
          <p:spPr>
            <a:xfrm>
              <a:off x="750636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10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4" name="Google Shape;197;p28"/>
          <p:cNvGrpSpPr/>
          <p:nvPr/>
        </p:nvGrpSpPr>
        <p:grpSpPr>
          <a:xfrm>
            <a:off x="6157440" y="724680"/>
            <a:ext cx="1071360" cy="605160"/>
            <a:chOff x="6157440" y="724680"/>
            <a:chExt cx="1071360" cy="605160"/>
          </a:xfrm>
        </p:grpSpPr>
        <p:sp>
          <p:nvSpPr>
            <p:cNvPr id="275" name="Google Shape;198;p28"/>
            <p:cNvSpPr/>
            <p:nvPr/>
          </p:nvSpPr>
          <p:spPr>
            <a:xfrm>
              <a:off x="615744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76" name="Google Shape;199;p28"/>
            <p:cNvCxnSpPr>
              <a:stCxn id="269" idx="0"/>
              <a:endCxn id="275" idx="0"/>
            </p:cNvCxnSpPr>
            <p:nvPr/>
          </p:nvCxnSpPr>
          <p:spPr>
            <a:xfrm rot="16200000">
              <a:off x="6703560" y="762480"/>
              <a:ext cx="360" cy="105048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stealth" w="med" len="med"/>
            </a:ln>
          </p:spPr>
        </p:cxnSp>
        <p:sp>
          <p:nvSpPr>
            <p:cNvPr id="277" name="Google Shape;200;p28"/>
            <p:cNvSpPr/>
            <p:nvPr/>
          </p:nvSpPr>
          <p:spPr>
            <a:xfrm>
              <a:off x="647784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10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8" name="Google Shape;201;p28"/>
          <p:cNvGrpSpPr/>
          <p:nvPr/>
        </p:nvGrpSpPr>
        <p:grpSpPr>
          <a:xfrm>
            <a:off x="5180760" y="724680"/>
            <a:ext cx="997920" cy="605160"/>
            <a:chOff x="5180760" y="724680"/>
            <a:chExt cx="997920" cy="605160"/>
          </a:xfrm>
        </p:grpSpPr>
        <p:sp>
          <p:nvSpPr>
            <p:cNvPr id="279" name="Google Shape;202;p28"/>
            <p:cNvSpPr/>
            <p:nvPr/>
          </p:nvSpPr>
          <p:spPr>
            <a:xfrm>
              <a:off x="518076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80" name="Google Shape;203;p28"/>
            <p:cNvCxnSpPr>
              <a:stCxn id="275" idx="0"/>
              <a:endCxn id="279" idx="0"/>
            </p:cNvCxnSpPr>
            <p:nvPr/>
          </p:nvCxnSpPr>
          <p:spPr>
            <a:xfrm rot="16200000">
              <a:off x="5690160" y="799200"/>
              <a:ext cx="360" cy="97704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stealth" w="med" len="med"/>
            </a:ln>
          </p:spPr>
        </p:cxnSp>
        <p:sp>
          <p:nvSpPr>
            <p:cNvPr id="281" name="Google Shape;204;p28"/>
            <p:cNvSpPr/>
            <p:nvPr/>
          </p:nvSpPr>
          <p:spPr>
            <a:xfrm>
              <a:off x="548712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10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82" name="Google Shape;205;p2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Ziffern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Wie viele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hat unser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dezimales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Zahlensystem?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Google Shape;212;p29" descr=""/>
          <p:cNvPicPr/>
          <p:nvPr/>
        </p:nvPicPr>
        <p:blipFill>
          <a:blip r:embed="rId1"/>
          <a:stretch/>
        </p:blipFill>
        <p:spPr>
          <a:xfrm>
            <a:off x="4734000" y="1438200"/>
            <a:ext cx="3950640" cy="1975320"/>
          </a:xfrm>
          <a:prstGeom prst="rect">
            <a:avLst/>
          </a:prstGeom>
          <a:ln w="0">
            <a:noFill/>
          </a:ln>
        </p:spPr>
      </p:pic>
      <p:sp>
        <p:nvSpPr>
          <p:cNvPr id="286" name="Google Shape;213;p29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Ziffern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Wie viele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hat unser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dezimales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Zahlensystem?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 haben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10 Ziffern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: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0, 1, 2, 3, 4, 5, 6, 7, 8, 9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Unser Zahlensystem ist ein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Basis-10-Zahlensystem, weil es 10 Ziffern hat.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Google Shape;220;p30" descr=""/>
          <p:cNvPicPr/>
          <p:nvPr/>
        </p:nvPicPr>
        <p:blipFill>
          <a:blip r:embed="rId1"/>
          <a:stretch/>
        </p:blipFill>
        <p:spPr>
          <a:xfrm>
            <a:off x="4734000" y="1438200"/>
            <a:ext cx="3950640" cy="1975320"/>
          </a:xfrm>
          <a:prstGeom prst="rect">
            <a:avLst/>
          </a:prstGeom>
          <a:ln w="0">
            <a:noFill/>
          </a:ln>
        </p:spPr>
      </p:pic>
      <p:sp>
        <p:nvSpPr>
          <p:cNvPr id="290" name="Google Shape;221;p30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ein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Zahlensystem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zur Basis 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Das liegt daran, dass sie nur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2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Ziffern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verwendet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: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br>
              <a:rPr sz="1600"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Eine Vorhersage treffen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Welchen Stellenwert könnte jede der Zahlen in dieser Tabelle haben?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3" name="Google Shape;228;p31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4" name="Google Shape;229;p31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ein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Zahlensystem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zur Basis 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Das liegt daran, dass sie nur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2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Ziffern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verwendet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: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br>
              <a:rPr sz="1600"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Eine Vorhersage treffen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Was glaubst du, welchen Stellenwert jede der Zahlen in dieser Tabelle hat?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97" name="Google Shape;236;p32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8" name="Google Shape;237;p32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852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In dieser Lektion lernen Sie: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Nennen Sie Beispiele für den Einsatz von Repräsentation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Erklären Sie, dass Computer alle Daten und Anweisungen binär darstellen.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Erläutern Sie, wie sich das Binärsystem auf elektrische Signale mit zwei Zuständen bezieht.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title"/>
          </p:nvPr>
        </p:nvSpPr>
        <p:spPr>
          <a:xfrm>
            <a:off x="311040" y="311040"/>
            <a:ext cx="8521920" cy="70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Lektion 1: Was ist Darstellung?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92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Zielsetzungen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Google Shape;101;p 1" descr=""/>
          <p:cNvPicPr/>
          <p:nvPr/>
        </p:nvPicPr>
        <p:blipFill>
          <a:blip r:embed="rId1"/>
          <a:stretch/>
        </p:blipFill>
        <p:spPr>
          <a:xfrm>
            <a:off x="8271360" y="364680"/>
            <a:ext cx="418680" cy="41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ein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Zahlensystem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zur Basis 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Das liegt daran, dass sie nur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2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Ziffern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verwendet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: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br>
              <a:rPr sz="1600"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Eine Vorhersage treffen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Was glaubst du, welchen Stellenwert jede der Zahlen in dieser Tabelle hat?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1" name="Google Shape;244;p33"/>
          <p:cNvGraphicFramePr/>
          <p:nvPr/>
        </p:nvGraphicFramePr>
        <p:xfrm>
          <a:off x="4572000" y="1438200"/>
          <a:ext cx="4247640" cy="6757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30456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2" name="Google Shape;245;p33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ein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Zahlensystem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zur Basis 2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Das liegt daran, dass sie nur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2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Ziffern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verwendet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: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br>
              <a:rPr sz="1600"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Eine Vorhersage treffen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Was glaubst du, welchen Stellenwert jede der Zahlen in dieser Tabelle hat?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5" name="Google Shape;252;p34"/>
          <p:cNvGraphicFramePr/>
          <p:nvPr/>
        </p:nvGraphicFramePr>
        <p:xfrm>
          <a:off x="4572000" y="1438200"/>
          <a:ext cx="4247640" cy="6559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6" name="Google Shape;253;p34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Du ermittelst den nächsten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indem du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von rechts nach links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9" name="Google Shape;260;p35"/>
          <p:cNvGraphicFramePr/>
          <p:nvPr/>
        </p:nvGraphicFramePr>
        <p:xfrm>
          <a:off x="4572000" y="1438200"/>
          <a:ext cx="4247640" cy="6559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0" name="Google Shape;261;p35"/>
          <p:cNvSpPr/>
          <p:nvPr/>
        </p:nvSpPr>
        <p:spPr>
          <a:xfrm>
            <a:off x="7191360" y="1287720"/>
            <a:ext cx="42120" cy="42120"/>
          </a:xfrm>
          <a:prstGeom prst="ellipse">
            <a:avLst/>
          </a:prstGeom>
          <a:solidFill>
            <a:schemeClr val="dk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tIns="14760" rIns="45720" bIns="14760" anchor="ctr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Google Shape;262;p3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2" name="Google Shape;263;p35"/>
          <p:cNvGrpSpPr/>
          <p:nvPr/>
        </p:nvGrpSpPr>
        <p:grpSpPr>
          <a:xfrm>
            <a:off x="7212600" y="724680"/>
            <a:ext cx="1087560" cy="605160"/>
            <a:chOff x="7212600" y="724680"/>
            <a:chExt cx="1087560" cy="605160"/>
          </a:xfrm>
        </p:grpSpPr>
        <p:sp>
          <p:nvSpPr>
            <p:cNvPr id="313" name="Google Shape;264;p35"/>
            <p:cNvSpPr/>
            <p:nvPr/>
          </p:nvSpPr>
          <p:spPr>
            <a:xfrm>
              <a:off x="825804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4" name="Google Shape;265;p35"/>
            <p:cNvSpPr/>
            <p:nvPr/>
          </p:nvSpPr>
          <p:spPr>
            <a:xfrm>
              <a:off x="750636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2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15" name="Google Shape;266;p35"/>
            <p:cNvCxnSpPr>
              <a:stCxn id="313" idx="0"/>
              <a:endCxn id="310" idx="0"/>
            </p:cNvCxnSpPr>
            <p:nvPr/>
          </p:nvCxnSpPr>
          <p:spPr>
            <a:xfrm rot="16200000">
              <a:off x="7745760" y="754200"/>
              <a:ext cx="360" cy="106704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</p:grpSp>
      <p:grpSp>
        <p:nvGrpSpPr>
          <p:cNvPr id="316" name="Google Shape;267;p35"/>
          <p:cNvGrpSpPr/>
          <p:nvPr/>
        </p:nvGrpSpPr>
        <p:grpSpPr>
          <a:xfrm>
            <a:off x="6138720" y="724680"/>
            <a:ext cx="1073880" cy="605160"/>
            <a:chOff x="6138720" y="724680"/>
            <a:chExt cx="1073880" cy="605160"/>
          </a:xfrm>
        </p:grpSpPr>
        <p:sp>
          <p:nvSpPr>
            <p:cNvPr id="317" name="Google Shape;268;p35"/>
            <p:cNvSpPr/>
            <p:nvPr/>
          </p:nvSpPr>
          <p:spPr>
            <a:xfrm>
              <a:off x="613872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8" name="Google Shape;269;p35"/>
            <p:cNvSpPr/>
            <p:nvPr/>
          </p:nvSpPr>
          <p:spPr>
            <a:xfrm>
              <a:off x="647784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2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19" name="Google Shape;270;p35"/>
            <p:cNvCxnSpPr>
              <a:stCxn id="310" idx="0"/>
              <a:endCxn id="317" idx="0"/>
            </p:cNvCxnSpPr>
            <p:nvPr/>
          </p:nvCxnSpPr>
          <p:spPr>
            <a:xfrm rot="16200000">
              <a:off x="6686280" y="761400"/>
              <a:ext cx="360" cy="105300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</p:grpSp>
      <p:grpSp>
        <p:nvGrpSpPr>
          <p:cNvPr id="320" name="Google Shape;271;p35"/>
          <p:cNvGrpSpPr/>
          <p:nvPr/>
        </p:nvGrpSpPr>
        <p:grpSpPr>
          <a:xfrm>
            <a:off x="5062320" y="724680"/>
            <a:ext cx="1097640" cy="605160"/>
            <a:chOff x="5062320" y="724680"/>
            <a:chExt cx="1097640" cy="605160"/>
          </a:xfrm>
        </p:grpSpPr>
        <p:sp>
          <p:nvSpPr>
            <p:cNvPr id="321" name="Google Shape;272;p35"/>
            <p:cNvSpPr/>
            <p:nvPr/>
          </p:nvSpPr>
          <p:spPr>
            <a:xfrm>
              <a:off x="506232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2" name="Google Shape;273;p35"/>
            <p:cNvSpPr/>
            <p:nvPr/>
          </p:nvSpPr>
          <p:spPr>
            <a:xfrm>
              <a:off x="548712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2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23" name="Google Shape;274;p35"/>
            <p:cNvCxnSpPr>
              <a:stCxn id="317" idx="0"/>
              <a:endCxn id="321" idx="0"/>
            </p:cNvCxnSpPr>
            <p:nvPr/>
          </p:nvCxnSpPr>
          <p:spPr>
            <a:xfrm rot="16200000">
              <a:off x="5621760" y="749520"/>
              <a:ext cx="360" cy="107676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Du ermittelst den nächsten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indem du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von rechts nach links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2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Jede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binäre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Ziffer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wird als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bezeichnet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26" name="Google Shape;281;p36"/>
          <p:cNvGraphicFramePr/>
          <p:nvPr/>
        </p:nvGraphicFramePr>
        <p:xfrm>
          <a:off x="4572000" y="1438200"/>
          <a:ext cx="4247640" cy="6559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7" name="Google Shape;282;p36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Google Shape;283;p36"/>
          <p:cNvSpPr/>
          <p:nvPr/>
        </p:nvSpPr>
        <p:spPr>
          <a:xfrm>
            <a:off x="7191360" y="1287720"/>
            <a:ext cx="42120" cy="42120"/>
          </a:xfrm>
          <a:prstGeom prst="ellipse">
            <a:avLst/>
          </a:prstGeom>
          <a:solidFill>
            <a:schemeClr val="dk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tIns="14760" rIns="45720" bIns="14760" anchor="ctr">
            <a:no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29" name="Google Shape;284;p36"/>
          <p:cNvGrpSpPr/>
          <p:nvPr/>
        </p:nvGrpSpPr>
        <p:grpSpPr>
          <a:xfrm>
            <a:off x="7212600" y="724680"/>
            <a:ext cx="1087560" cy="605160"/>
            <a:chOff x="7212600" y="724680"/>
            <a:chExt cx="1087560" cy="605160"/>
          </a:xfrm>
        </p:grpSpPr>
        <p:sp>
          <p:nvSpPr>
            <p:cNvPr id="330" name="Google Shape;285;p36"/>
            <p:cNvSpPr/>
            <p:nvPr/>
          </p:nvSpPr>
          <p:spPr>
            <a:xfrm>
              <a:off x="825804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1" name="Google Shape;286;p36"/>
            <p:cNvSpPr/>
            <p:nvPr/>
          </p:nvSpPr>
          <p:spPr>
            <a:xfrm>
              <a:off x="750636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2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32" name="Google Shape;287;p36"/>
            <p:cNvCxnSpPr>
              <a:stCxn id="330" idx="0"/>
              <a:endCxn id="328" idx="0"/>
            </p:cNvCxnSpPr>
            <p:nvPr/>
          </p:nvCxnSpPr>
          <p:spPr>
            <a:xfrm rot="16200000">
              <a:off x="7745760" y="754200"/>
              <a:ext cx="360" cy="106704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</p:grpSp>
      <p:grpSp>
        <p:nvGrpSpPr>
          <p:cNvPr id="333" name="Google Shape;288;p36"/>
          <p:cNvGrpSpPr/>
          <p:nvPr/>
        </p:nvGrpSpPr>
        <p:grpSpPr>
          <a:xfrm>
            <a:off x="6138720" y="724680"/>
            <a:ext cx="1073880" cy="605160"/>
            <a:chOff x="6138720" y="724680"/>
            <a:chExt cx="1073880" cy="605160"/>
          </a:xfrm>
        </p:grpSpPr>
        <p:sp>
          <p:nvSpPr>
            <p:cNvPr id="334" name="Google Shape;289;p36"/>
            <p:cNvSpPr/>
            <p:nvPr/>
          </p:nvSpPr>
          <p:spPr>
            <a:xfrm>
              <a:off x="613872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5" name="Google Shape;290;p36"/>
            <p:cNvSpPr/>
            <p:nvPr/>
          </p:nvSpPr>
          <p:spPr>
            <a:xfrm>
              <a:off x="647784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2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36" name="Google Shape;291;p36"/>
            <p:cNvCxnSpPr>
              <a:stCxn id="328" idx="0"/>
              <a:endCxn id="334" idx="0"/>
            </p:cNvCxnSpPr>
            <p:nvPr/>
          </p:nvCxnSpPr>
          <p:spPr>
            <a:xfrm rot="16200000">
              <a:off x="6686280" y="761400"/>
              <a:ext cx="360" cy="105300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</p:grpSp>
      <p:grpSp>
        <p:nvGrpSpPr>
          <p:cNvPr id="337" name="Google Shape;292;p36"/>
          <p:cNvGrpSpPr/>
          <p:nvPr/>
        </p:nvGrpSpPr>
        <p:grpSpPr>
          <a:xfrm>
            <a:off x="5062320" y="724680"/>
            <a:ext cx="1097640" cy="605160"/>
            <a:chOff x="5062320" y="724680"/>
            <a:chExt cx="1097640" cy="605160"/>
          </a:xfrm>
        </p:grpSpPr>
        <p:sp>
          <p:nvSpPr>
            <p:cNvPr id="338" name="Google Shape;293;p36"/>
            <p:cNvSpPr/>
            <p:nvPr/>
          </p:nvSpPr>
          <p:spPr>
            <a:xfrm>
              <a:off x="5062320" y="1287720"/>
              <a:ext cx="42120" cy="42120"/>
            </a:xfrm>
            <a:prstGeom prst="ellipse">
              <a:avLst/>
            </a:prstGeom>
            <a:solidFill>
              <a:schemeClr val="dk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tIns="14760" rIns="45720" bIns="1476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9" name="Google Shape;294;p36"/>
            <p:cNvSpPr/>
            <p:nvPr/>
          </p:nvSpPr>
          <p:spPr>
            <a:xfrm>
              <a:off x="5487120" y="724680"/>
              <a:ext cx="438120" cy="37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400" b="0" strike="noStrike" spc="-1">
                  <a:solidFill>
                    <a:srgbClr val="000000"/>
                  </a:solidFill>
                  <a:latin typeface="Quicksand"/>
                  <a:ea typeface="Quicksand"/>
                </a:rPr>
                <a:t>× 2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40" name="Google Shape;295;p36"/>
            <p:cNvCxnSpPr>
              <a:stCxn id="334" idx="0"/>
              <a:endCxn id="338" idx="0"/>
            </p:cNvCxnSpPr>
            <p:nvPr/>
          </p:nvCxnSpPr>
          <p:spPr>
            <a:xfrm rot="16200000">
              <a:off x="5621760" y="749520"/>
              <a:ext cx="360" cy="1076760"/>
            </a:xfrm>
            <a:prstGeom prst="curvedConnector3">
              <a:avLst>
                <a:gd name="adj1" fmla="val -56200000"/>
              </a:avLst>
            </a:prstGeom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 den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einer Zahl zu ermitteln, müssen Sie den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jeder Ziffer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kennen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jede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Ziffer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ihrem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3" name="Google Shape;302;p37"/>
          <p:cNvGraphicFramePr/>
          <p:nvPr/>
        </p:nvGraphicFramePr>
        <p:xfrm>
          <a:off x="4572000" y="1438200"/>
          <a:ext cx="4247640" cy="6559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4" name="Google Shape;303;p37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 den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einer Zahl zu ermitteln, müssen Sie ihren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kennen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Man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Ziffer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ihrem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7" name="Google Shape;310;p38"/>
          <p:cNvGraphicFramePr/>
          <p:nvPr/>
        </p:nvGraphicFramePr>
        <p:xfrm>
          <a:off x="4572000" y="1438200"/>
          <a:ext cx="4247640" cy="98388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 × 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 × 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 × 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8" name="Google Shape;311;p3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 den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einer Zahl zu ermitteln, müssen Sie ihren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kennen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Man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Ziffer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ihrem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1" name="Google Shape;318;p39"/>
          <p:cNvGraphicFramePr/>
          <p:nvPr/>
        </p:nvGraphicFramePr>
        <p:xfrm>
          <a:off x="4572000" y="1438200"/>
          <a:ext cx="4247640" cy="131184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9 × 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9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2" name="Google Shape;319;p39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addieren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alle diese Zahlen.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5" name="Google Shape;326;p40"/>
          <p:cNvGraphicFramePr/>
          <p:nvPr/>
        </p:nvGraphicFramePr>
        <p:xfrm>
          <a:off x="4572000" y="1438200"/>
          <a:ext cx="4247640" cy="131184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9 × 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9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9,000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6" name="Google Shape;327;p40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addieren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alle diese Zahlen.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9" name="Google Shape;334;p41"/>
          <p:cNvGraphicFramePr/>
          <p:nvPr/>
        </p:nvGraphicFramePr>
        <p:xfrm>
          <a:off x="4572000" y="1438200"/>
          <a:ext cx="4247640" cy="131184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9 × 1,000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100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9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9,000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0" name="Google Shape;335;p41"/>
          <p:cNvSpPr/>
          <p:nvPr/>
        </p:nvSpPr>
        <p:spPr>
          <a:xfrm>
            <a:off x="4734000" y="2839680"/>
            <a:ext cx="3950640" cy="47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1" strike="noStrike" spc="-1">
                <a:solidFill>
                  <a:schemeClr val="dk1"/>
                </a:solidFill>
                <a:latin typeface="Quicksand"/>
                <a:ea typeface="Quicksand"/>
              </a:rPr>
              <a:t>Neunzehntausendundneunzehn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Google Shape;336;p41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Genau das Gleiche machen Sie mit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4" name="Google Shape;343;p42"/>
          <p:cNvGraphicFramePr/>
          <p:nvPr/>
        </p:nvGraphicFramePr>
        <p:xfrm>
          <a:off x="4572000" y="1438200"/>
          <a:ext cx="4247640" cy="65592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5" name="Google Shape;344;p42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Warum war die Erfindung der Schrift so wichtig?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Schreiben (denken, schreiben, paaren, teilen)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Google Shape;109;p 1" descr=""/>
          <p:cNvPicPr/>
          <p:nvPr/>
        </p:nvPicPr>
        <p:blipFill>
          <a:blip r:embed="rId1"/>
          <a:srcRect l="12973" t="0" r="12496" b="0"/>
          <a:stretch/>
        </p:blipFill>
        <p:spPr>
          <a:xfrm>
            <a:off x="5267160" y="1170000"/>
            <a:ext cx="3052440" cy="2275560"/>
          </a:xfrm>
          <a:prstGeom prst="rect">
            <a:avLst/>
          </a:prstGeom>
          <a:ln w="0">
            <a:noFill/>
          </a:ln>
        </p:spPr>
      </p:pic>
      <p:sp>
        <p:nvSpPr>
          <p:cNvPr id="73" name="Google Shape;110;p 1"/>
          <p:cNvSpPr/>
          <p:nvPr/>
        </p:nvSpPr>
        <p:spPr>
          <a:xfrm>
            <a:off x="4736520" y="3528720"/>
            <a:ext cx="4096080" cy="3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3100-3000 v. Chr., ausgestellt im Britischen Museum (ME 140855)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Genau das Gleiche machen Sie mit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jede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Ziffer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ihrem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8" name="Google Shape;351;p43"/>
          <p:cNvGraphicFramePr/>
          <p:nvPr/>
        </p:nvGraphicFramePr>
        <p:xfrm>
          <a:off x="4572000" y="1438200"/>
          <a:ext cx="4247640" cy="98388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 × 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 × 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 × 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9" name="Google Shape;352;p43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Genau das Gleiche machen Sie mit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Binärzahlen.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Man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Ziffer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mit ihrem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2" name="Google Shape;359;p44"/>
          <p:cNvGraphicFramePr/>
          <p:nvPr/>
        </p:nvGraphicFramePr>
        <p:xfrm>
          <a:off x="4572000" y="1438200"/>
          <a:ext cx="4247640" cy="131184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3" name="Google Shape;360;p44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addieren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alle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Werte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6" name="Google Shape;367;p45"/>
          <p:cNvGraphicFramePr/>
          <p:nvPr/>
        </p:nvGraphicFramePr>
        <p:xfrm>
          <a:off x="4572000" y="1438200"/>
          <a:ext cx="4247640" cy="131184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7" name="Google Shape;368;p4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addieren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alle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Werte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80" name="Google Shape;375;p46"/>
          <p:cNvGraphicFramePr/>
          <p:nvPr/>
        </p:nvGraphicFramePr>
        <p:xfrm>
          <a:off x="4572000" y="1438200"/>
          <a:ext cx="4247640" cy="131184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1" name="Google Shape;376;p46"/>
          <p:cNvSpPr/>
          <p:nvPr/>
        </p:nvSpPr>
        <p:spPr>
          <a:xfrm>
            <a:off x="4734000" y="2839680"/>
            <a:ext cx="3950640" cy="47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1" strike="noStrike" spc="-1">
                <a:solidFill>
                  <a:schemeClr val="dk1"/>
                </a:solidFill>
                <a:latin typeface="Quicksand"/>
                <a:ea typeface="Quicksand"/>
              </a:rPr>
              <a:t>Neun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Google Shape;377;p46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addieren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alle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Werte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Binärsystem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ist es etwas einfacher, weil man immer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entweder mit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oder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müssen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nicht wirklich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multiplizieren.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85" name="Google Shape;384;p47"/>
          <p:cNvGraphicFramePr/>
          <p:nvPr/>
        </p:nvGraphicFramePr>
        <p:xfrm>
          <a:off x="4572000" y="1438200"/>
          <a:ext cx="4247640" cy="1311840"/>
        </p:xfrm>
        <a:graphic>
          <a:graphicData uri="http://schemas.openxmlformats.org/drawingml/2006/table">
            <a:tbl>
              <a:tblPr/>
              <a:tblGrid>
                <a:gridCol w="1062000"/>
                <a:gridCol w="1062000"/>
                <a:gridCol w="1062000"/>
                <a:gridCol w="106200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0 × 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999999"/>
                          </a:solidFill>
                          <a:latin typeface="Roboto Mono"/>
                          <a:ea typeface="Roboto Mono"/>
                        </a:rPr>
                        <a:t>1 × 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dk1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6" name="Google Shape;385;p47"/>
          <p:cNvSpPr/>
          <p:nvPr/>
        </p:nvSpPr>
        <p:spPr>
          <a:xfrm>
            <a:off x="4734000" y="2839680"/>
            <a:ext cx="3950640" cy="47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1" strike="noStrike" spc="-1">
                <a:solidFill>
                  <a:schemeClr val="dk1"/>
                </a:solidFill>
                <a:latin typeface="Quicksand"/>
                <a:ea typeface="Quicksand"/>
              </a:rPr>
              <a:t>Neun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Google Shape;386;p47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8" name="Google Shape;387;p47" descr=""/>
          <p:cNvPicPr/>
          <p:nvPr/>
        </p:nvPicPr>
        <p:blipFill>
          <a:blip r:embed="rId1"/>
          <a:stretch/>
        </p:blipFill>
        <p:spPr>
          <a:xfrm>
            <a:off x="4572000" y="3279600"/>
            <a:ext cx="428400" cy="42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Woran erkennt man die Basis einer Zahl, die man vor sich hat?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z.B.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Google Shape;394;p4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Anzahl Basen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Sie können am Ende der Zahl einen tiefgestellten Index verwenden, um die Basis der Zahl anzugeben.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2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</a:t>
            </a:r>
            <a:r>
              <a:rPr lang="en-GB" sz="1600" b="0" strike="noStrike" spc="-1" baseline="-25000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4734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br>
              <a:rPr sz="1600"/>
            </a:b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 Basis von 2 bedeutet, dass es sich um eine Binärzahl handelt.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Eine Basis von 10 bedeutet, dass es sich um eine Dezimalzahl handelt.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Google Shape;402;p49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4" dur="indefinite" restart="never" nodeType="tmRoot">
          <p:childTnLst>
            <p:seq>
              <p:cTn id="185" dur="indefinite" nodeType="mainSeq">
                <p:childTnLst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Ist Binär zur Basis 10 oder zur Basis 2?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Google Shape;408;p50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Basis 10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Google Shape;409;p50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Basis 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Ist Binär zur Basis 10 oder zur Basis 2?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Google Shape;416;p51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Basis 10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Google Shape;417;p51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Basis 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Wie viele Ziffern hat das Dezimalsystem?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Google Shape;424;p52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10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Google Shape;425;p52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Warum war die Erfindung der Schrift so wichtig?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Nachrichten können über große Entfernungen übertragen werden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Nachrichten können über lange Zeiträume gespeichert werden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könnten mit viel mehr Menschen kommunizieren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könnten Fachwissen weitergeben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Schreiben (denken, schreiben, paaren, teilen)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Google Shape;118;p 1" descr=""/>
          <p:cNvPicPr/>
          <p:nvPr/>
        </p:nvPicPr>
        <p:blipFill>
          <a:blip r:embed="rId1"/>
          <a:srcRect l="12973" t="0" r="12496" b="0"/>
          <a:stretch/>
        </p:blipFill>
        <p:spPr>
          <a:xfrm>
            <a:off x="5267160" y="1170000"/>
            <a:ext cx="3052440" cy="227556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119;p 1"/>
          <p:cNvSpPr/>
          <p:nvPr/>
        </p:nvSpPr>
        <p:spPr>
          <a:xfrm>
            <a:off x="4736520" y="3528720"/>
            <a:ext cx="4096080" cy="3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3100-3000 v. Chr., ausgestellt im Britischen Museum (ME 140855)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31;p53"/>
          <p:cNvSpPr/>
          <p:nvPr/>
        </p:nvSpPr>
        <p:spPr>
          <a:xfrm>
            <a:off x="827640" y="1396440"/>
            <a:ext cx="3022560" cy="302256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10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Google Shape;432;p53"/>
          <p:cNvSpPr/>
          <p:nvPr/>
        </p:nvSpPr>
        <p:spPr>
          <a:xfrm>
            <a:off x="5219640" y="1396440"/>
            <a:ext cx="3022560" cy="30225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4800" b="0" strike="noStrike" spc="-1">
                <a:solidFill>
                  <a:srgbClr val="000000"/>
                </a:solidFill>
                <a:latin typeface="Quicksand"/>
                <a:ea typeface="Quicksand"/>
              </a:rPr>
              <a:t>2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Wie viele Ziffern hat das Dezimalsystem?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3870360" cy="3259800"/>
          </a:xfrm>
          <a:prstGeom prst="rect">
            <a:avLst/>
          </a:prstGeom>
          <a:solidFill>
            <a:schemeClr val="lt1"/>
          </a:solidFill>
          <a:ln w="9360">
            <a:solidFill>
              <a:srgbClr val="000000"/>
            </a:solidFill>
            <a:round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rgbClr val="cd2355"/>
                </a:solidFill>
                <a:latin typeface="Quicksand SemiBold"/>
                <a:ea typeface="Quicksand SemiBold"/>
              </a:rPr>
              <a:t>Zahlenbasis und Stellenwert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Aufgabe 1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700" b="0" strike="noStrike" spc="-1">
                <a:solidFill>
                  <a:srgbClr val="000000"/>
                </a:solidFill>
                <a:latin typeface="Quicksand"/>
                <a:ea typeface="Quicksand"/>
              </a:rPr>
              <a:t>Füllen Sie die Lücken im folgenden Text aus.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Aufgabe 2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1.982</a:t>
            </a:r>
            <a:r>
              <a:rPr lang="en-GB" sz="700" b="0" strike="noStrike" spc="-1" baseline="-25000">
                <a:solidFill>
                  <a:srgbClr val="000000"/>
                </a:solidFill>
                <a:latin typeface="Roboto Mono"/>
                <a:ea typeface="Roboto Mono"/>
              </a:rPr>
              <a:t>10</a:t>
            </a:r>
            <a:r>
              <a:rPr lang="en-GB" sz="700" b="0" strike="noStrike" spc="-1">
                <a:solidFill>
                  <a:srgbClr val="000000"/>
                </a:solidFill>
                <a:latin typeface="Quicksand"/>
                <a:ea typeface="Quicksand"/>
              </a:rPr>
              <a:t> ist eine Basis-10-Zahl. Füllen Sie die folgende Tabelle aus, um den Stellenwert der einzelnen Zahlen anzugeben. 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Verwenden Sie das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Arbeitsblatt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um sich die wichtigsten Fakten dieser Aktivität zu merken.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Füllen Sie den Aktivitätsbogen aus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16" name="Google Shape;443;p54"/>
          <p:cNvGraphicFramePr/>
          <p:nvPr/>
        </p:nvGraphicFramePr>
        <p:xfrm>
          <a:off x="4830840" y="2015280"/>
          <a:ext cx="3690360" cy="767880"/>
        </p:xfrm>
        <a:graphic>
          <a:graphicData uri="http://schemas.openxmlformats.org/drawingml/2006/table">
            <a:tbl>
              <a:tblPr/>
              <a:tblGrid>
                <a:gridCol w="3690360"/>
              </a:tblGrid>
              <a:tr h="12600">
                <a:tc>
                  <a:txBody>
                    <a:bodyPr lIns="63360" tIns="63360" rIns="63360" bIns="6336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Quicksand"/>
                          <a:ea typeface="Quicksand"/>
                        </a:rPr>
                        <a:t>_____________ ermöglichen das Ein- und Ausschalten von Strom in einem Stromkreis.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Quicksand"/>
                          <a:ea typeface="Quicksand"/>
                        </a:rPr>
                        <a:t>Wir kombinieren viele Schaltungen, um ________ darzustellen.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Quicksand"/>
                          <a:ea typeface="Quicksand"/>
                        </a:rPr>
                        <a:t>Alles in einem Computer wird durch Kombinationen von ___ und ___ dargestellt.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7" name="Google Shape;444;p54"/>
          <p:cNvGraphicFramePr/>
          <p:nvPr/>
        </p:nvGraphicFramePr>
        <p:xfrm>
          <a:off x="4830840" y="3725640"/>
          <a:ext cx="3690360" cy="627480"/>
        </p:xfrm>
        <a:graphic>
          <a:graphicData uri="http://schemas.openxmlformats.org/drawingml/2006/table">
            <a:tbl>
              <a:tblPr/>
              <a:tblGrid>
                <a:gridCol w="922320"/>
                <a:gridCol w="922320"/>
                <a:gridCol w="922320"/>
                <a:gridCol w="922320"/>
              </a:tblGrid>
              <a:tr h="233640"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600"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9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Um von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Binär-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Dezimalzahlen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zu konvertieren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müssen Sie den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Stellenwert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der einzelnen Ziffern der Zahl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kennen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gerade erst lernen, wie man das macht, ist es eine gute Idee, immer eine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Tabelle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wie diese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zu verwenden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0" name="Google Shape;451;p55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1" name="Google Shape;452;p5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Bei einer Binärzahl, z. B.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111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ordnen Sie die Ziffern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rechts nach links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die Tabelle ein.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4" name="Google Shape;459;p56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5" name="Google Shape;460;p56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die Binärzahl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111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haben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ordnen Sie die Ziffern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rechts nach links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die Tabelle ein.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8" name="Google Shape;467;p57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9" name="Google Shape;468;p57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die Binärzahl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111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haben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ordnen Sie die Ziffern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rechts nach links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die Tabelle ein.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32" name="Google Shape;475;p58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3" name="Google Shape;476;p5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die Binärzahl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111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haben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ordnen Sie die Ziffern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von rechts nach links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die Tabelle ein.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36" name="Google Shape;483;p59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7" name="Google Shape;484;p59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637488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schaut man sich ihre Stellenwerte an und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addiert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 Werte zusammen.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40" name="Google Shape;491;p60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lt1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lt1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chemeClr val="lt1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4 + 2 + 1 =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7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Google Shape;493;p60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661572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schaut man sich ihre Stellenwerte an und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addiert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 Werte zusammen.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45" name="Google Shape;500;p61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4 + 2 + 1 =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7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111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Binärformat ist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7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Dezimalformat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Google Shape;502;p61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661572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Nehmen wir ein anderes Beispiel.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von binär nach 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50" name="Google Shape;509;p62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1" name="Google Shape;510;p62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/>
          </p:nvPr>
        </p:nvSpPr>
        <p:spPr>
          <a:xfrm>
            <a:off x="311040" y="1170000"/>
            <a:ext cx="461592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Schrift ist nur ein Mittel, um etwas darzustellen.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Es kann viele verschiedene Möglichkeiten geben, ein und dieselbe Sache darzustellen.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ist es möglich, dass eine Form ein Wort darstellt?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Schreiben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736520" y="4377240"/>
            <a:ext cx="4096080" cy="3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Vergleich der frühen Keilschrift, ägyptischen und chinesischen Schriftzeichen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Google Shape;128;p 1" descr=""/>
          <p:cNvPicPr/>
          <p:nvPr/>
        </p:nvPicPr>
        <p:blipFill>
          <a:blip r:embed="rId1"/>
          <a:stretch/>
        </p:blipFill>
        <p:spPr>
          <a:xfrm>
            <a:off x="5663520" y="811440"/>
            <a:ext cx="2242440" cy="347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7379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Dieses Mal haben Sie einige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Diese können Sie bei Ihrer Berechnung weglassen.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54" name="Google Shape;517;p63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5" name="Google Shape;518;p63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750708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Dieses Mal haben Sie einige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Diese können Sie bei Ihrer Berechnung weglassen.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58" name="Google Shape;525;p64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8 + 2 =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Google Shape;527;p64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714636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Dieses Mal haben Sie einige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0en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Diese können Sie bei Ihrer Berechnung weglassen.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3" name="Google Shape;534;p65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4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8 + 2 =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1010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Binärformat ist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10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Dezimalformat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Google Shape;536;p6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65732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 nun, eine etwas größere Binärzahl umzuwandeln.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101111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von binär nach 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8" name="Google Shape;543;p66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Google Shape;545;p66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671472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 nun, eine etwas größere Binärzahl umzuwandeln.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101111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von binär nach 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73" name="Google Shape;552;p67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Google Shape;554;p67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Versuchen wir nun, eine etwas größere Binärzahl umzuwandeln.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101111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von binär nach dezimal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konvertieren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77" name="Google Shape;560;p68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1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101111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Binärformat ist </a:t>
            </a:r>
            <a:r>
              <a:rPr lang="en-GB" sz="1600" b="1" strike="noStrike" spc="-1">
                <a:solidFill>
                  <a:schemeClr val="dk1"/>
                </a:solidFill>
                <a:latin typeface="Roboto Mono"/>
                <a:ea typeface="Roboto Mono"/>
              </a:rPr>
              <a:t>47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im Dezimalformat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Google Shape;562;p6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title"/>
          </p:nvPr>
        </p:nvSpPr>
        <p:spPr>
          <a:xfrm>
            <a:off x="459000" y="444960"/>
            <a:ext cx="671472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Umrechnung von binär nach dezimal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3854880" cy="3034440"/>
          </a:xfrm>
          <a:prstGeom prst="rect">
            <a:avLst/>
          </a:prstGeom>
          <a:solidFill>
            <a:schemeClr val="lt1"/>
          </a:solidFill>
          <a:ln w="9360">
            <a:solidFill>
              <a:srgbClr val="000000"/>
            </a:solidFill>
            <a:round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900" b="0" strike="noStrike" spc="-1">
                <a:solidFill>
                  <a:srgbClr val="cd2355"/>
                </a:solidFill>
                <a:latin typeface="Quicksand SemiBold"/>
                <a:ea typeface="Quicksand SemiBold"/>
              </a:rPr>
              <a:t>Umrechnung von binär nach dezimal</a:t>
            </a:r>
            <a:endParaRPr lang="en-US" sz="1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Praktische Beispiele - </a:t>
            </a:r>
            <a:r>
              <a:rPr lang="en-GB" sz="1000" b="0" strike="noStrike" spc="-1">
                <a:solidFill>
                  <a:srgbClr val="000000"/>
                </a:solidFill>
                <a:latin typeface="Quicksand"/>
                <a:ea typeface="Quicksand"/>
              </a:rPr>
              <a:t>Umwandlung von 3-Bit-Binärzahlen (3-binäre Ziffern) in Dezimalzahlen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101</a:t>
            </a:r>
            <a:r>
              <a:rPr lang="en-GB" sz="700" b="0" strike="noStrike" spc="-1" baseline="-25000">
                <a:solidFill>
                  <a:srgbClr val="000000"/>
                </a:solidFill>
                <a:latin typeface="Roboto Mono"/>
                <a:ea typeface="Roboto Mono"/>
              </a:rPr>
              <a:t>2</a:t>
            </a: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 = 5</a:t>
            </a:r>
            <a:r>
              <a:rPr lang="en-GB" sz="700" b="0" strike="noStrike" spc="-1" baseline="-25000">
                <a:solidFill>
                  <a:srgbClr val="000000"/>
                </a:solidFill>
                <a:latin typeface="Roboto Mono"/>
                <a:ea typeface="Roboto Mono"/>
              </a:rPr>
              <a:t>10</a:t>
            </a:r>
            <a:r>
              <a:rPr lang="en-GB" sz="700" b="0" strike="noStrike" spc="-1">
                <a:solidFill>
                  <a:srgbClr val="000000"/>
                </a:solidFill>
                <a:latin typeface="Quicksand"/>
                <a:ea typeface="Quicksand"/>
              </a:rPr>
              <a:t> weil </a:t>
            </a: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4 + 1 </a:t>
            </a:r>
            <a:r>
              <a:rPr lang="en-GB" sz="700" b="0" strike="noStrike" spc="-1">
                <a:solidFill>
                  <a:srgbClr val="000000"/>
                </a:solidFill>
                <a:latin typeface="Quicksand"/>
                <a:ea typeface="Quicksand"/>
              </a:rPr>
              <a:t>gleich </a:t>
            </a: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5 </a:t>
            </a:r>
            <a:r>
              <a:rPr lang="en-GB" sz="700" b="0" strike="noStrike" spc="-1">
                <a:solidFill>
                  <a:srgbClr val="000000"/>
                </a:solidFill>
                <a:latin typeface="Quicksand"/>
                <a:ea typeface="Quicksand"/>
              </a:rPr>
              <a:t>ist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011</a:t>
            </a:r>
            <a:r>
              <a:rPr lang="en-GB" sz="700" b="0" strike="noStrike" spc="-1" baseline="-25000">
                <a:solidFill>
                  <a:srgbClr val="000000"/>
                </a:solidFill>
                <a:latin typeface="Roboto Mono"/>
                <a:ea typeface="Roboto Mono"/>
              </a:rPr>
              <a:t>2</a:t>
            </a: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 = 3</a:t>
            </a:r>
            <a:r>
              <a:rPr lang="en-GB" sz="700" b="0" strike="noStrike" spc="-1" baseline="-25000">
                <a:solidFill>
                  <a:srgbClr val="000000"/>
                </a:solidFill>
                <a:latin typeface="Roboto Mono"/>
                <a:ea typeface="Roboto Mono"/>
              </a:rPr>
              <a:t>10</a:t>
            </a:r>
            <a:r>
              <a:rPr lang="en-GB" sz="700" b="0" strike="noStrike" spc="-1">
                <a:solidFill>
                  <a:srgbClr val="000000"/>
                </a:solidFill>
                <a:latin typeface="Quicksand"/>
                <a:ea typeface="Quicksand"/>
              </a:rPr>
              <a:t> weil </a:t>
            </a: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2 + 1 </a:t>
            </a:r>
            <a:r>
              <a:rPr lang="en-GB" sz="700" b="0" strike="noStrike" spc="-1">
                <a:solidFill>
                  <a:srgbClr val="000000"/>
                </a:solidFill>
                <a:latin typeface="Quicksand"/>
                <a:ea typeface="Quicksand"/>
              </a:rPr>
              <a:t>gleich </a:t>
            </a:r>
            <a:r>
              <a:rPr lang="en-GB" sz="700" b="0" strike="noStrike" spc="-1">
                <a:solidFill>
                  <a:srgbClr val="000000"/>
                </a:solidFill>
                <a:latin typeface="Roboto Mono"/>
                <a:ea typeface="Roboto Mono"/>
              </a:rPr>
              <a:t>3 </a:t>
            </a:r>
            <a:r>
              <a:rPr lang="en-GB" sz="700" b="0" strike="noStrike" spc="-1">
                <a:solidFill>
                  <a:srgbClr val="000000"/>
                </a:solidFill>
                <a:latin typeface="Quicksand"/>
                <a:ea typeface="Quicksand"/>
              </a:rPr>
              <a:t>ist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Füllen Sie das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Aufgabenblatt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aus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um die Umrechnung von Binär- in Dezimalzahlen zu üben.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Füllen Sie den Aktivitätsbogen aus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85" name="Google Shape;572;p69"/>
          <p:cNvGraphicFramePr/>
          <p:nvPr/>
        </p:nvGraphicFramePr>
        <p:xfrm>
          <a:off x="4824720" y="3110400"/>
          <a:ext cx="3669480" cy="627480"/>
        </p:xfrm>
        <a:graphic>
          <a:graphicData uri="http://schemas.openxmlformats.org/drawingml/2006/table">
            <a:tbl>
              <a:tblPr/>
              <a:tblGrid>
                <a:gridCol w="407520"/>
                <a:gridCol w="407520"/>
                <a:gridCol w="407520"/>
                <a:gridCol w="407520"/>
                <a:gridCol w="407520"/>
                <a:gridCol w="407520"/>
                <a:gridCol w="407520"/>
                <a:gridCol w="407520"/>
                <a:gridCol w="407520"/>
              </a:tblGrid>
              <a:tr h="12600"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3640"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5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86" name="Google Shape;573;p69"/>
          <p:cNvGraphicFramePr/>
          <p:nvPr/>
        </p:nvGraphicFramePr>
        <p:xfrm>
          <a:off x="4824720" y="2254680"/>
          <a:ext cx="3669480" cy="627480"/>
        </p:xfrm>
        <a:graphic>
          <a:graphicData uri="http://schemas.openxmlformats.org/drawingml/2006/table">
            <a:tbl>
              <a:tblPr/>
              <a:tblGrid>
                <a:gridCol w="407520"/>
                <a:gridCol w="407520"/>
                <a:gridCol w="407520"/>
                <a:gridCol w="407520"/>
                <a:gridCol w="407520"/>
                <a:gridCol w="407520"/>
                <a:gridCol w="407520"/>
                <a:gridCol w="407520"/>
                <a:gridCol w="407520"/>
              </a:tblGrid>
              <a:tr h="12600"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7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cd2355"/>
                    </a:solidFill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DEC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3640"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3360" tIns="63360" rIns="63360" bIns="6336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7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t">
                    <a:lnL w="3816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Umwandlung von Dezimal- in Binärzahlen ist etwas schwieriger.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müssen von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links nach rechts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arbeiten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Und Sie müssen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subtrahieren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, nicht </a:t>
            </a:r>
            <a:r>
              <a:rPr lang="en-GB" sz="1600" b="1" strike="noStrike" spc="-1">
                <a:solidFill>
                  <a:schemeClr val="dk1"/>
                </a:solidFill>
                <a:latin typeface="Quicksand"/>
                <a:ea typeface="Quicksand"/>
              </a:rPr>
              <a:t>addieren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89" name="Google Shape;580;p70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0" name="Google Shape;581;p70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Lassen Sie uns mit einer kleinen Dezimalzahl beginnen.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93" name="Google Shape;588;p71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4" name="Google Shape;589;p71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Lassen Sie uns mit einer kleinen Dezimalzahl beginnen.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beginnen mit der Suche nach dem höchsten Wert, der in die 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97" name="Google Shape;596;p72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8" name="Google Shape;597;p72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/>
          </p:nvPr>
        </p:nvSpPr>
        <p:spPr>
          <a:xfrm>
            <a:off x="311040" y="1170000"/>
            <a:ext cx="4615920" cy="365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 Schrift ist nur ein Mittel, um etwas darzustellen.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Es kann viele verschiedene Möglichkeiten geben, ein und dieselbe Sache darzustellen.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chemeClr val="dk1"/>
                </a:solidFill>
                <a:latin typeface="Quicksand"/>
                <a:ea typeface="Quicksand"/>
              </a:rPr>
              <a:t>Wie ist es möglich, dass eine Form ein Wort darstellt?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chemeClr val="dk1"/>
                </a:solidFill>
                <a:latin typeface="Quicksand"/>
                <a:ea typeface="Quicksand"/>
              </a:rPr>
              <a:t>Alle müssen damit einverstanden sein.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Schreiben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736520" y="4377240"/>
            <a:ext cx="4096080" cy="3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chemeClr val="dk1"/>
                </a:solidFill>
                <a:latin typeface="Quicksand"/>
                <a:ea typeface="Quicksand"/>
              </a:rPr>
              <a:t>Vergleich der frühen Keilschrift, ägyptischen und chinesischen Schriftzeichen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137;p 1" descr=""/>
          <p:cNvPicPr/>
          <p:nvPr/>
        </p:nvPicPr>
        <p:blipFill>
          <a:blip r:embed="rId1"/>
          <a:stretch/>
        </p:blipFill>
        <p:spPr>
          <a:xfrm>
            <a:off x="5663520" y="811440"/>
            <a:ext cx="2242440" cy="347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Lassen Sie uns mit einer kleinen Dezimalzahl beginnen.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beginnen mit der Suche nach dem höchsten Wert, der in die 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01" name="Google Shape;604;p73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2" name="Google Shape;605;p73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Lassen Sie uns mit einer kleinen Dezimalzahl beginnen.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beginnen mit der Suche nach dem höchsten Wert, der in die 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05" name="Google Shape;612;p74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6" name="Google Shape;613;p74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Lassen Sie uns mit einer kleinen Dezimalzahl beginnen.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beginnen mit der Suche nach dem höchsten Wert, der in die 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09" name="Google Shape;620;p75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0" name="Google Shape;621;p75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Lassen Sie uns mit einer kleinen Dezimalzahl beginnen.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beginnen mit der Suche nach dem höchsten Wert, der in die 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13" name="Google Shape;628;p76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4" name="Google Shape;629;p76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Lassen Sie uns mit einer kleinen Dezimalzahl beginnen.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beginnen mit der Suche nach dem höchsten Wert, der in die 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17" name="Google Shape;636;p77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8" name="Google Shape;637;p77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Lassen Sie uns mit einer kleinen Dezimalzahl beginnen.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Sie beginnen mit der Suche nach dem höchsten Wert, der in die Zahl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passt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21" name="Google Shape;644;p78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2" name="Google Shape;645;p78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Wenn Sie den höchsten Wert gefunden haben, der in die Zahl passt, tragen Sie eine 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1 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in diese Spalte ein.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Diesen Wert ziehst du dann von deiner aktuellen Zahl (</a:t>
            </a:r>
            <a:r>
              <a:rPr lang="en-GB" sz="16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) ab</a:t>
            </a: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25" name="Google Shape;652;p79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ffffff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5 - 4 = 1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Google Shape;654;p79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suchen Sie nach dem höchsten Wert, der in Ihre verbleibende Zahl passt.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30" name="Google Shape;661;p80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5 - 4 = 1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Google Shape;663;p80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suchen Sie nach dem höchsten Wert, der in Ihre verbleibende Zahl passt.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35" name="Google Shape;670;p81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6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5 - 4 = 1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Google Shape;672;p81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8225640" cy="81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accent6"/>
                </a:solidFill>
                <a:latin typeface="Quicksand"/>
                <a:ea typeface="Quicksand"/>
              </a:rPr>
              <a:t>Umwandlung von Dezimal in Binär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Quicksand"/>
                <a:ea typeface="Quicksand"/>
              </a:rPr>
              <a:t>Dann suchen Sie nach dem höchsten Wert, der in Ihre verbleibende Zahl passt.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0" name="Google Shape;679;p82"/>
          <p:cNvGraphicFramePr/>
          <p:nvPr/>
        </p:nvGraphicFramePr>
        <p:xfrm>
          <a:off x="4734000" y="1438200"/>
          <a:ext cx="3950640" cy="675720"/>
        </p:xfrm>
        <a:graphic>
          <a:graphicData uri="http://schemas.openxmlformats.org/drawingml/2006/table">
            <a:tbl>
              <a:tblPr/>
              <a:tblGrid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  <a:gridCol w="493560"/>
              </a:tblGrid>
              <a:tr h="190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128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32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  <a:tr h="190440"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720" marR="45720" anchor="t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41" name="PlaceHolder 3"/>
          <p:cNvSpPr>
            <a:spLocks noGrp="1"/>
          </p:cNvSpPr>
          <p:nvPr>
            <p:ph/>
          </p:nvPr>
        </p:nvSpPr>
        <p:spPr>
          <a:xfrm>
            <a:off x="4734000" y="2355840"/>
            <a:ext cx="3950640" cy="206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chemeClr val="dk1"/>
                </a:solidFill>
                <a:latin typeface="Roboto Mono"/>
                <a:ea typeface="Roboto Mono"/>
              </a:rPr>
              <a:t>5 - 4 = 1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Google Shape;681;p82"/>
          <p:cNvSpPr/>
          <p:nvPr/>
        </p:nvSpPr>
        <p:spPr>
          <a:xfrm>
            <a:off x="5257800" y="0"/>
            <a:ext cx="3564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rIns="0" bIns="91440" anchor="ctr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3</ap:TotalTime>
  <ap:Application>LibreOffice/24.2.6.2$Linux_X86_64 LibreOffice_project/420$Build-2</ap:Application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2024-11-04T05:58:46Z</dcterms:modified>
  <cp:revision>1</cp:revision>
  <dc:subject/>
  <dc:title/>
</cp:coreProperties>
</file>